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2"/>
  </p:notesMasterIdLst>
  <p:sldIdLst>
    <p:sldId id="256" r:id="rId2"/>
    <p:sldId id="257" r:id="rId3"/>
    <p:sldId id="307" r:id="rId4"/>
    <p:sldId id="308" r:id="rId5"/>
    <p:sldId id="316" r:id="rId6"/>
    <p:sldId id="309" r:id="rId7"/>
    <p:sldId id="317" r:id="rId8"/>
    <p:sldId id="310" r:id="rId9"/>
    <p:sldId id="318" r:id="rId10"/>
    <p:sldId id="311" r:id="rId11"/>
    <p:sldId id="315" r:id="rId12"/>
    <p:sldId id="319" r:id="rId13"/>
    <p:sldId id="312" r:id="rId14"/>
    <p:sldId id="320" r:id="rId15"/>
    <p:sldId id="313" r:id="rId16"/>
    <p:sldId id="321" r:id="rId17"/>
    <p:sldId id="322" r:id="rId18"/>
    <p:sldId id="323" r:id="rId19"/>
    <p:sldId id="314" r:id="rId20"/>
    <p:sldId id="324" r:id="rId21"/>
  </p:sldIdLst>
  <p:sldSz cx="9144000" cy="5143500" type="screen16x9"/>
  <p:notesSz cx="6858000" cy="9144000"/>
  <p:embeddedFontLst>
    <p:embeddedFont>
      <p:font typeface="Berkshire Swash" panose="020B0604020202020204" charset="0"/>
      <p:regular r:id="rId23"/>
    </p:embeddedFont>
    <p:embeddedFont>
      <p:font typeface="Montserrat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9C106C-9FF0-41A8-BB36-A6B4C649C00C}">
  <a:tblStyle styleId="{AE9C106C-9FF0-41A8-BB36-A6B4C649C0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1" name="Google Shape;66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2" name="Google Shape;66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4" name="Google Shape;6794;gb485048ba2_0_1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5" name="Google Shape;6795;gb485048ba2_0_1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937546" y="3958350"/>
            <a:ext cx="1233325" cy="1185150"/>
            <a:chOff x="4940375" y="4063325"/>
            <a:chExt cx="1233325" cy="1185150"/>
          </a:xfrm>
        </p:grpSpPr>
        <p:sp>
          <p:nvSpPr>
            <p:cNvPr id="10" name="Google Shape;10;p2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 rot="-5400000">
            <a:off x="7935074" y="-4131"/>
            <a:ext cx="1233325" cy="1185150"/>
            <a:chOff x="4940375" y="4063325"/>
            <a:chExt cx="1233325" cy="1185150"/>
          </a:xfrm>
        </p:grpSpPr>
        <p:sp>
          <p:nvSpPr>
            <p:cNvPr id="78" name="Google Shape;78;p2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2"/>
          <p:cNvGrpSpPr/>
          <p:nvPr/>
        </p:nvGrpSpPr>
        <p:grpSpPr>
          <a:xfrm flipH="1">
            <a:off x="-26198" y="3958945"/>
            <a:ext cx="1233325" cy="1185150"/>
            <a:chOff x="4940375" y="4063325"/>
            <a:chExt cx="1233325" cy="1185150"/>
          </a:xfrm>
        </p:grpSpPr>
        <p:sp>
          <p:nvSpPr>
            <p:cNvPr id="146" name="Google Shape;146;p2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2"/>
          <p:cNvGrpSpPr/>
          <p:nvPr/>
        </p:nvGrpSpPr>
        <p:grpSpPr>
          <a:xfrm rot="5400000" flipH="1">
            <a:off x="-23726" y="-3536"/>
            <a:ext cx="1233325" cy="1185150"/>
            <a:chOff x="4940375" y="4063325"/>
            <a:chExt cx="1233325" cy="1185150"/>
          </a:xfrm>
        </p:grpSpPr>
        <p:sp>
          <p:nvSpPr>
            <p:cNvPr id="214" name="Google Shape;214;p2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2"/>
          <p:cNvSpPr txBox="1">
            <a:spLocks noGrp="1"/>
          </p:cNvSpPr>
          <p:nvPr>
            <p:ph type="ctrTitle"/>
          </p:nvPr>
        </p:nvSpPr>
        <p:spPr>
          <a:xfrm>
            <a:off x="4316313" y="798100"/>
            <a:ext cx="3505800" cy="264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2" name="Google Shape;282;p2"/>
          <p:cNvSpPr txBox="1">
            <a:spLocks noGrp="1"/>
          </p:cNvSpPr>
          <p:nvPr>
            <p:ph type="subTitle" idx="1"/>
          </p:nvPr>
        </p:nvSpPr>
        <p:spPr>
          <a:xfrm>
            <a:off x="4293584" y="3691400"/>
            <a:ext cx="2353500" cy="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4"/>
          <p:cNvGrpSpPr/>
          <p:nvPr/>
        </p:nvGrpSpPr>
        <p:grpSpPr>
          <a:xfrm>
            <a:off x="7937546" y="3958350"/>
            <a:ext cx="1233325" cy="1185150"/>
            <a:chOff x="4940375" y="4063325"/>
            <a:chExt cx="1233325" cy="1185150"/>
          </a:xfrm>
        </p:grpSpPr>
        <p:sp>
          <p:nvSpPr>
            <p:cNvPr id="561" name="Google Shape;561;p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4"/>
          <p:cNvGrpSpPr/>
          <p:nvPr/>
        </p:nvGrpSpPr>
        <p:grpSpPr>
          <a:xfrm rot="-5400000">
            <a:off x="7935074" y="-4131"/>
            <a:ext cx="1233325" cy="1185150"/>
            <a:chOff x="4940375" y="4063325"/>
            <a:chExt cx="1233325" cy="1185150"/>
          </a:xfrm>
        </p:grpSpPr>
        <p:sp>
          <p:nvSpPr>
            <p:cNvPr id="629" name="Google Shape;629;p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4"/>
          <p:cNvGrpSpPr/>
          <p:nvPr/>
        </p:nvGrpSpPr>
        <p:grpSpPr>
          <a:xfrm flipH="1">
            <a:off x="-26198" y="3958945"/>
            <a:ext cx="1233325" cy="1185150"/>
            <a:chOff x="4940375" y="4063325"/>
            <a:chExt cx="1233325" cy="1185150"/>
          </a:xfrm>
        </p:grpSpPr>
        <p:sp>
          <p:nvSpPr>
            <p:cNvPr id="697" name="Google Shape;697;p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4"/>
          <p:cNvGrpSpPr/>
          <p:nvPr/>
        </p:nvGrpSpPr>
        <p:grpSpPr>
          <a:xfrm rot="5400000" flipH="1">
            <a:off x="-23726" y="-3536"/>
            <a:ext cx="1233325" cy="1185150"/>
            <a:chOff x="4940375" y="4063325"/>
            <a:chExt cx="1233325" cy="1185150"/>
          </a:xfrm>
        </p:grpSpPr>
        <p:sp>
          <p:nvSpPr>
            <p:cNvPr id="765" name="Google Shape;765;p4"/>
            <p:cNvSpPr/>
            <p:nvPr/>
          </p:nvSpPr>
          <p:spPr>
            <a:xfrm>
              <a:off x="5074425" y="4186225"/>
              <a:ext cx="12250" cy="3425"/>
            </a:xfrm>
            <a:custGeom>
              <a:avLst/>
              <a:gdLst/>
              <a:ahLst/>
              <a:cxnLst/>
              <a:rect l="l" t="t" r="r" b="b"/>
              <a:pathLst>
                <a:path w="490" h="137" extrusionOk="0">
                  <a:moveTo>
                    <a:pt x="0" y="1"/>
                  </a:moveTo>
                  <a:lnTo>
                    <a:pt x="0" y="28"/>
                  </a:lnTo>
                  <a:lnTo>
                    <a:pt x="27" y="55"/>
                  </a:lnTo>
                  <a:lnTo>
                    <a:pt x="55" y="55"/>
                  </a:lnTo>
                  <a:lnTo>
                    <a:pt x="27" y="28"/>
                  </a:lnTo>
                  <a:lnTo>
                    <a:pt x="0" y="1"/>
                  </a:lnTo>
                  <a:close/>
                  <a:moveTo>
                    <a:pt x="55" y="55"/>
                  </a:moveTo>
                  <a:lnTo>
                    <a:pt x="82" y="82"/>
                  </a:lnTo>
                  <a:lnTo>
                    <a:pt x="109" y="109"/>
                  </a:lnTo>
                  <a:lnTo>
                    <a:pt x="136" y="109"/>
                  </a:lnTo>
                  <a:lnTo>
                    <a:pt x="228" y="120"/>
                  </a:lnTo>
                  <a:lnTo>
                    <a:pt x="228" y="120"/>
                  </a:lnTo>
                  <a:lnTo>
                    <a:pt x="218" y="109"/>
                  </a:lnTo>
                  <a:lnTo>
                    <a:pt x="163" y="109"/>
                  </a:lnTo>
                  <a:lnTo>
                    <a:pt x="136" y="82"/>
                  </a:lnTo>
                  <a:lnTo>
                    <a:pt x="109" y="82"/>
                  </a:lnTo>
                  <a:lnTo>
                    <a:pt x="55" y="55"/>
                  </a:lnTo>
                  <a:close/>
                  <a:moveTo>
                    <a:pt x="228" y="120"/>
                  </a:moveTo>
                  <a:lnTo>
                    <a:pt x="245" y="137"/>
                  </a:lnTo>
                  <a:lnTo>
                    <a:pt x="381" y="137"/>
                  </a:lnTo>
                  <a:lnTo>
                    <a:pt x="228" y="120"/>
                  </a:lnTo>
                  <a:close/>
                  <a:moveTo>
                    <a:pt x="463" y="109"/>
                  </a:moveTo>
                  <a:lnTo>
                    <a:pt x="436" y="137"/>
                  </a:lnTo>
                  <a:lnTo>
                    <a:pt x="463" y="137"/>
                  </a:lnTo>
                  <a:lnTo>
                    <a:pt x="490" y="10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5080550" y="4171250"/>
              <a:ext cx="6125" cy="2750"/>
            </a:xfrm>
            <a:custGeom>
              <a:avLst/>
              <a:gdLst/>
              <a:ahLst/>
              <a:cxnLst/>
              <a:rect l="l" t="t" r="r" b="b"/>
              <a:pathLst>
                <a:path w="245" h="110" extrusionOk="0">
                  <a:moveTo>
                    <a:pt x="109" y="1"/>
                  </a:moveTo>
                  <a:lnTo>
                    <a:pt x="0" y="28"/>
                  </a:lnTo>
                  <a:lnTo>
                    <a:pt x="136" y="28"/>
                  </a:lnTo>
                  <a:lnTo>
                    <a:pt x="136" y="1"/>
                  </a:lnTo>
                  <a:close/>
                  <a:moveTo>
                    <a:pt x="136" y="28"/>
                  </a:moveTo>
                  <a:lnTo>
                    <a:pt x="163" y="55"/>
                  </a:lnTo>
                  <a:lnTo>
                    <a:pt x="191" y="55"/>
                  </a:lnTo>
                  <a:lnTo>
                    <a:pt x="163" y="28"/>
                  </a:lnTo>
                  <a:close/>
                  <a:moveTo>
                    <a:pt x="218" y="82"/>
                  </a:moveTo>
                  <a:lnTo>
                    <a:pt x="245" y="110"/>
                  </a:lnTo>
                  <a:lnTo>
                    <a:pt x="245" y="8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5089375" y="418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077150" y="4172625"/>
              <a:ext cx="700" cy="70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0" y="0"/>
                  </a:moveTo>
                  <a:lnTo>
                    <a:pt x="0" y="2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5071700" y="4175350"/>
              <a:ext cx="3425" cy="8175"/>
            </a:xfrm>
            <a:custGeom>
              <a:avLst/>
              <a:gdLst/>
              <a:ahLst/>
              <a:cxnLst/>
              <a:rect l="l" t="t" r="r" b="b"/>
              <a:pathLst>
                <a:path w="137" h="327" extrusionOk="0">
                  <a:moveTo>
                    <a:pt x="109" y="0"/>
                  </a:moveTo>
                  <a:lnTo>
                    <a:pt x="82" y="27"/>
                  </a:lnTo>
                  <a:lnTo>
                    <a:pt x="109" y="27"/>
                  </a:lnTo>
                  <a:lnTo>
                    <a:pt x="136" y="0"/>
                  </a:lnTo>
                  <a:close/>
                  <a:moveTo>
                    <a:pt x="55" y="55"/>
                  </a:moveTo>
                  <a:lnTo>
                    <a:pt x="28" y="82"/>
                  </a:lnTo>
                  <a:lnTo>
                    <a:pt x="28" y="109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82" y="55"/>
                  </a:lnTo>
                  <a:close/>
                  <a:moveTo>
                    <a:pt x="28" y="109"/>
                  </a:moveTo>
                  <a:lnTo>
                    <a:pt x="9" y="182"/>
                  </a:lnTo>
                  <a:lnTo>
                    <a:pt x="28" y="163"/>
                  </a:lnTo>
                  <a:lnTo>
                    <a:pt x="28" y="136"/>
                  </a:lnTo>
                  <a:lnTo>
                    <a:pt x="28" y="109"/>
                  </a:lnTo>
                  <a:close/>
                  <a:moveTo>
                    <a:pt x="9" y="182"/>
                  </a:moveTo>
                  <a:lnTo>
                    <a:pt x="0" y="191"/>
                  </a:lnTo>
                  <a:lnTo>
                    <a:pt x="0" y="218"/>
                  </a:lnTo>
                  <a:lnTo>
                    <a:pt x="9" y="182"/>
                  </a:lnTo>
                  <a:close/>
                  <a:moveTo>
                    <a:pt x="0" y="272"/>
                  </a:moveTo>
                  <a:lnTo>
                    <a:pt x="0" y="299"/>
                  </a:lnTo>
                  <a:lnTo>
                    <a:pt x="0" y="327"/>
                  </a:lnTo>
                  <a:lnTo>
                    <a:pt x="28" y="327"/>
                  </a:lnTo>
                  <a:lnTo>
                    <a:pt x="28" y="299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5080550" y="4171950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5088025" y="4175350"/>
              <a:ext cx="1375" cy="2725"/>
            </a:xfrm>
            <a:custGeom>
              <a:avLst/>
              <a:gdLst/>
              <a:ahLst/>
              <a:cxnLst/>
              <a:rect l="l" t="t" r="r" b="b"/>
              <a:pathLst>
                <a:path w="55" h="109" extrusionOk="0">
                  <a:moveTo>
                    <a:pt x="0" y="0"/>
                  </a:moveTo>
                  <a:lnTo>
                    <a:pt x="0" y="27"/>
                  </a:lnTo>
                  <a:lnTo>
                    <a:pt x="28" y="55"/>
                  </a:lnTo>
                  <a:lnTo>
                    <a:pt x="28" y="27"/>
                  </a:lnTo>
                  <a:lnTo>
                    <a:pt x="0" y="0"/>
                  </a:lnTo>
                  <a:close/>
                  <a:moveTo>
                    <a:pt x="28" y="55"/>
                  </a:moveTo>
                  <a:lnTo>
                    <a:pt x="28" y="82"/>
                  </a:lnTo>
                  <a:lnTo>
                    <a:pt x="55" y="109"/>
                  </a:lnTo>
                  <a:lnTo>
                    <a:pt x="55" y="8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5088700" y="4180775"/>
              <a:ext cx="1400" cy="6825"/>
            </a:xfrm>
            <a:custGeom>
              <a:avLst/>
              <a:gdLst/>
              <a:ahLst/>
              <a:cxnLst/>
              <a:rect l="l" t="t" r="r" b="b"/>
              <a:pathLst>
                <a:path w="56" h="273" extrusionOk="0">
                  <a:moveTo>
                    <a:pt x="28" y="1"/>
                  </a:moveTo>
                  <a:lnTo>
                    <a:pt x="28" y="28"/>
                  </a:lnTo>
                  <a:lnTo>
                    <a:pt x="37" y="37"/>
                  </a:lnTo>
                  <a:lnTo>
                    <a:pt x="28" y="1"/>
                  </a:lnTo>
                  <a:close/>
                  <a:moveTo>
                    <a:pt x="37" y="37"/>
                  </a:moveTo>
                  <a:lnTo>
                    <a:pt x="46" y="73"/>
                  </a:lnTo>
                  <a:lnTo>
                    <a:pt x="55" y="55"/>
                  </a:lnTo>
                  <a:lnTo>
                    <a:pt x="37" y="37"/>
                  </a:lnTo>
                  <a:close/>
                  <a:moveTo>
                    <a:pt x="46" y="73"/>
                  </a:moveTo>
                  <a:lnTo>
                    <a:pt x="28" y="110"/>
                  </a:lnTo>
                  <a:lnTo>
                    <a:pt x="28" y="137"/>
                  </a:lnTo>
                  <a:lnTo>
                    <a:pt x="28" y="164"/>
                  </a:lnTo>
                  <a:lnTo>
                    <a:pt x="28" y="191"/>
                  </a:lnTo>
                  <a:lnTo>
                    <a:pt x="55" y="137"/>
                  </a:lnTo>
                  <a:lnTo>
                    <a:pt x="55" y="110"/>
                  </a:lnTo>
                  <a:lnTo>
                    <a:pt x="46" y="73"/>
                  </a:lnTo>
                  <a:close/>
                  <a:moveTo>
                    <a:pt x="28" y="219"/>
                  </a:moveTo>
                  <a:lnTo>
                    <a:pt x="1" y="246"/>
                  </a:lnTo>
                  <a:lnTo>
                    <a:pt x="1" y="273"/>
                  </a:lnTo>
                  <a:lnTo>
                    <a:pt x="28" y="246"/>
                  </a:lnTo>
                  <a:lnTo>
                    <a:pt x="28" y="219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5640475" y="4744800"/>
              <a:ext cx="6825" cy="1375"/>
            </a:xfrm>
            <a:custGeom>
              <a:avLst/>
              <a:gdLst/>
              <a:ahLst/>
              <a:cxnLst/>
              <a:rect l="l" t="t" r="r" b="b"/>
              <a:pathLst>
                <a:path w="273" h="55" extrusionOk="0">
                  <a:moveTo>
                    <a:pt x="136" y="0"/>
                  </a:moveTo>
                  <a:lnTo>
                    <a:pt x="82" y="28"/>
                  </a:lnTo>
                  <a:lnTo>
                    <a:pt x="273" y="28"/>
                  </a:lnTo>
                  <a:lnTo>
                    <a:pt x="164" y="0"/>
                  </a:lnTo>
                  <a:close/>
                  <a:moveTo>
                    <a:pt x="28" y="28"/>
                  </a:moveTo>
                  <a:lnTo>
                    <a:pt x="0" y="55"/>
                  </a:lnTo>
                  <a:lnTo>
                    <a:pt x="28" y="55"/>
                  </a:lnTo>
                  <a:lnTo>
                    <a:pt x="55" y="2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5649325" y="4745475"/>
              <a:ext cx="3425" cy="2075"/>
            </a:xfrm>
            <a:custGeom>
              <a:avLst/>
              <a:gdLst/>
              <a:ahLst/>
              <a:cxnLst/>
              <a:rect l="l" t="t" r="r" b="b"/>
              <a:pathLst>
                <a:path w="137" h="83" extrusionOk="0">
                  <a:moveTo>
                    <a:pt x="0" y="1"/>
                  </a:moveTo>
                  <a:lnTo>
                    <a:pt x="27" y="28"/>
                  </a:lnTo>
                  <a:lnTo>
                    <a:pt x="55" y="28"/>
                  </a:lnTo>
                  <a:lnTo>
                    <a:pt x="82" y="55"/>
                  </a:lnTo>
                  <a:lnTo>
                    <a:pt x="109" y="55"/>
                  </a:lnTo>
                  <a:lnTo>
                    <a:pt x="136" y="82"/>
                  </a:lnTo>
                  <a:lnTo>
                    <a:pt x="136" y="55"/>
                  </a:lnTo>
                  <a:lnTo>
                    <a:pt x="109" y="28"/>
                  </a:lnTo>
                  <a:lnTo>
                    <a:pt x="82" y="28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5647275" y="4760450"/>
              <a:ext cx="4800" cy="2750"/>
            </a:xfrm>
            <a:custGeom>
              <a:avLst/>
              <a:gdLst/>
              <a:ahLst/>
              <a:cxnLst/>
              <a:rect l="l" t="t" r="r" b="b"/>
              <a:pathLst>
                <a:path w="192" h="110" extrusionOk="0">
                  <a:moveTo>
                    <a:pt x="191" y="0"/>
                  </a:moveTo>
                  <a:lnTo>
                    <a:pt x="164" y="28"/>
                  </a:lnTo>
                  <a:lnTo>
                    <a:pt x="137" y="55"/>
                  </a:lnTo>
                  <a:lnTo>
                    <a:pt x="164" y="55"/>
                  </a:lnTo>
                  <a:lnTo>
                    <a:pt x="191" y="28"/>
                  </a:lnTo>
                  <a:lnTo>
                    <a:pt x="191" y="0"/>
                  </a:lnTo>
                  <a:close/>
                  <a:moveTo>
                    <a:pt x="137" y="55"/>
                  </a:moveTo>
                  <a:lnTo>
                    <a:pt x="109" y="82"/>
                  </a:lnTo>
                  <a:lnTo>
                    <a:pt x="137" y="82"/>
                  </a:lnTo>
                  <a:lnTo>
                    <a:pt x="137" y="55"/>
                  </a:lnTo>
                  <a:close/>
                  <a:moveTo>
                    <a:pt x="55" y="82"/>
                  </a:moveTo>
                  <a:lnTo>
                    <a:pt x="37" y="100"/>
                  </a:lnTo>
                  <a:lnTo>
                    <a:pt x="37" y="100"/>
                  </a:lnTo>
                  <a:lnTo>
                    <a:pt x="109" y="82"/>
                  </a:lnTo>
                  <a:close/>
                  <a:moveTo>
                    <a:pt x="37" y="100"/>
                  </a:moveTo>
                  <a:lnTo>
                    <a:pt x="1" y="109"/>
                  </a:lnTo>
                  <a:lnTo>
                    <a:pt x="28" y="109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5642525" y="4761800"/>
              <a:ext cx="2050" cy="1400"/>
            </a:xfrm>
            <a:custGeom>
              <a:avLst/>
              <a:gdLst/>
              <a:ahLst/>
              <a:cxnLst/>
              <a:rect l="l" t="t" r="r" b="b"/>
              <a:pathLst>
                <a:path w="82" h="56" extrusionOk="0">
                  <a:moveTo>
                    <a:pt x="0" y="1"/>
                  </a:moveTo>
                  <a:lnTo>
                    <a:pt x="27" y="28"/>
                  </a:lnTo>
                  <a:lnTo>
                    <a:pt x="54" y="55"/>
                  </a:lnTo>
                  <a:lnTo>
                    <a:pt x="82" y="55"/>
                  </a:lnTo>
                  <a:lnTo>
                    <a:pt x="82" y="28"/>
                  </a:lnTo>
                  <a:lnTo>
                    <a:pt x="54" y="28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5639800" y="474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5647275" y="474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5654075" y="4755675"/>
              <a:ext cx="2075" cy="2750"/>
            </a:xfrm>
            <a:custGeom>
              <a:avLst/>
              <a:gdLst/>
              <a:ahLst/>
              <a:cxnLst/>
              <a:rect l="l" t="t" r="r" b="b"/>
              <a:pathLst>
                <a:path w="83" h="110" extrusionOk="0">
                  <a:moveTo>
                    <a:pt x="82" y="1"/>
                  </a:moveTo>
                  <a:lnTo>
                    <a:pt x="55" y="28"/>
                  </a:lnTo>
                  <a:lnTo>
                    <a:pt x="55" y="55"/>
                  </a:lnTo>
                  <a:lnTo>
                    <a:pt x="82" y="55"/>
                  </a:lnTo>
                  <a:lnTo>
                    <a:pt x="82" y="1"/>
                  </a:lnTo>
                  <a:close/>
                  <a:moveTo>
                    <a:pt x="55" y="55"/>
                  </a:moveTo>
                  <a:lnTo>
                    <a:pt x="28" y="83"/>
                  </a:lnTo>
                  <a:lnTo>
                    <a:pt x="1" y="110"/>
                  </a:lnTo>
                  <a:lnTo>
                    <a:pt x="28" y="110"/>
                  </a:lnTo>
                  <a:lnTo>
                    <a:pt x="55" y="83"/>
                  </a:lnTo>
                  <a:lnTo>
                    <a:pt x="55" y="55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5654075" y="4748200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1"/>
                  </a:moveTo>
                  <a:lnTo>
                    <a:pt x="1" y="28"/>
                  </a:lnTo>
                  <a:lnTo>
                    <a:pt x="28" y="28"/>
                  </a:lnTo>
                  <a:lnTo>
                    <a:pt x="1" y="1"/>
                  </a:lnTo>
                  <a:close/>
                  <a:moveTo>
                    <a:pt x="28" y="28"/>
                  </a:moveTo>
                  <a:lnTo>
                    <a:pt x="28" y="55"/>
                  </a:lnTo>
                  <a:lnTo>
                    <a:pt x="55" y="82"/>
                  </a:lnTo>
                  <a:lnTo>
                    <a:pt x="82" y="109"/>
                  </a:lnTo>
                  <a:lnTo>
                    <a:pt x="82" y="82"/>
                  </a:lnTo>
                  <a:lnTo>
                    <a:pt x="55" y="55"/>
                  </a:lnTo>
                  <a:lnTo>
                    <a:pt x="28" y="28"/>
                  </a:lnTo>
                  <a:close/>
                  <a:moveTo>
                    <a:pt x="82" y="137"/>
                  </a:moveTo>
                  <a:lnTo>
                    <a:pt x="82" y="164"/>
                  </a:lnTo>
                  <a:lnTo>
                    <a:pt x="82" y="191"/>
                  </a:lnTo>
                  <a:lnTo>
                    <a:pt x="82" y="218"/>
                  </a:lnTo>
                  <a:lnTo>
                    <a:pt x="82" y="245"/>
                  </a:lnTo>
                  <a:lnTo>
                    <a:pt x="110" y="164"/>
                  </a:lnTo>
                  <a:lnTo>
                    <a:pt x="82" y="137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5638425" y="4754325"/>
              <a:ext cx="2750" cy="6150"/>
            </a:xfrm>
            <a:custGeom>
              <a:avLst/>
              <a:gdLst/>
              <a:ahLst/>
              <a:cxnLst/>
              <a:rect l="l" t="t" r="r" b="b"/>
              <a:pathLst>
                <a:path w="110" h="246" extrusionOk="0">
                  <a:moveTo>
                    <a:pt x="1" y="0"/>
                  </a:moveTo>
                  <a:lnTo>
                    <a:pt x="1" y="28"/>
                  </a:lnTo>
                  <a:lnTo>
                    <a:pt x="10" y="37"/>
                  </a:lnTo>
                  <a:lnTo>
                    <a:pt x="1" y="0"/>
                  </a:lnTo>
                  <a:close/>
                  <a:moveTo>
                    <a:pt x="10" y="37"/>
                  </a:moveTo>
                  <a:lnTo>
                    <a:pt x="28" y="109"/>
                  </a:lnTo>
                  <a:lnTo>
                    <a:pt x="28" y="82"/>
                  </a:lnTo>
                  <a:lnTo>
                    <a:pt x="28" y="55"/>
                  </a:lnTo>
                  <a:lnTo>
                    <a:pt x="10" y="37"/>
                  </a:lnTo>
                  <a:close/>
                  <a:moveTo>
                    <a:pt x="28" y="109"/>
                  </a:moveTo>
                  <a:lnTo>
                    <a:pt x="28" y="137"/>
                  </a:lnTo>
                  <a:lnTo>
                    <a:pt x="55" y="164"/>
                  </a:lnTo>
                  <a:lnTo>
                    <a:pt x="28" y="109"/>
                  </a:lnTo>
                  <a:close/>
                  <a:moveTo>
                    <a:pt x="55" y="164"/>
                  </a:moveTo>
                  <a:lnTo>
                    <a:pt x="55" y="191"/>
                  </a:lnTo>
                  <a:lnTo>
                    <a:pt x="82" y="218"/>
                  </a:lnTo>
                  <a:lnTo>
                    <a:pt x="55" y="164"/>
                  </a:lnTo>
                  <a:close/>
                  <a:moveTo>
                    <a:pt x="82" y="218"/>
                  </a:moveTo>
                  <a:lnTo>
                    <a:pt x="110" y="245"/>
                  </a:lnTo>
                  <a:lnTo>
                    <a:pt x="110" y="218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5638425" y="4748200"/>
              <a:ext cx="700" cy="1375"/>
            </a:xfrm>
            <a:custGeom>
              <a:avLst/>
              <a:gdLst/>
              <a:ahLst/>
              <a:cxnLst/>
              <a:rect l="l" t="t" r="r" b="b"/>
              <a:pathLst>
                <a:path w="28" h="55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5049750" y="4823600"/>
              <a:ext cx="724100" cy="424875"/>
            </a:xfrm>
            <a:custGeom>
              <a:avLst/>
              <a:gdLst/>
              <a:ahLst/>
              <a:cxnLst/>
              <a:rect l="l" t="t" r="r" b="b"/>
              <a:pathLst>
                <a:path w="28964" h="16995" extrusionOk="0">
                  <a:moveTo>
                    <a:pt x="14962" y="0"/>
                  </a:moveTo>
                  <a:cubicBezTo>
                    <a:pt x="10939" y="0"/>
                    <a:pt x="5747" y="1050"/>
                    <a:pt x="3083" y="5339"/>
                  </a:cubicBezTo>
                  <a:cubicBezTo>
                    <a:pt x="0" y="10296"/>
                    <a:pt x="4001" y="16995"/>
                    <a:pt x="9901" y="16995"/>
                  </a:cubicBezTo>
                  <a:cubicBezTo>
                    <a:pt x="10513" y="16995"/>
                    <a:pt x="11145" y="16923"/>
                    <a:pt x="11791" y="16769"/>
                  </a:cubicBezTo>
                  <a:cubicBezTo>
                    <a:pt x="14404" y="16143"/>
                    <a:pt x="17506" y="13667"/>
                    <a:pt x="17044" y="9639"/>
                  </a:cubicBezTo>
                  <a:cubicBezTo>
                    <a:pt x="16802" y="7682"/>
                    <a:pt x="14844" y="5617"/>
                    <a:pt x="12941" y="5617"/>
                  </a:cubicBezTo>
                  <a:cubicBezTo>
                    <a:pt x="12701" y="5617"/>
                    <a:pt x="12461" y="5650"/>
                    <a:pt x="12227" y="5720"/>
                  </a:cubicBezTo>
                  <a:cubicBezTo>
                    <a:pt x="9696" y="6510"/>
                    <a:pt x="9424" y="8850"/>
                    <a:pt x="10240" y="10347"/>
                  </a:cubicBezTo>
                  <a:cubicBezTo>
                    <a:pt x="10729" y="11240"/>
                    <a:pt x="11701" y="11785"/>
                    <a:pt x="12583" y="11785"/>
                  </a:cubicBezTo>
                  <a:cubicBezTo>
                    <a:pt x="12829" y="11785"/>
                    <a:pt x="13068" y="11742"/>
                    <a:pt x="13288" y="11653"/>
                  </a:cubicBezTo>
                  <a:lnTo>
                    <a:pt x="13288" y="11653"/>
                  </a:lnTo>
                  <a:cubicBezTo>
                    <a:pt x="13055" y="13106"/>
                    <a:pt x="11209" y="14428"/>
                    <a:pt x="9194" y="14428"/>
                  </a:cubicBezTo>
                  <a:cubicBezTo>
                    <a:pt x="7436" y="14428"/>
                    <a:pt x="5550" y="13421"/>
                    <a:pt x="4498" y="10619"/>
                  </a:cubicBezTo>
                  <a:cubicBezTo>
                    <a:pt x="2538" y="5475"/>
                    <a:pt x="9505" y="1475"/>
                    <a:pt x="15329" y="1475"/>
                  </a:cubicBezTo>
                  <a:cubicBezTo>
                    <a:pt x="20010" y="1475"/>
                    <a:pt x="24446" y="1883"/>
                    <a:pt x="28963" y="4496"/>
                  </a:cubicBezTo>
                  <a:cubicBezTo>
                    <a:pt x="25480" y="1965"/>
                    <a:pt x="21942" y="577"/>
                    <a:pt x="17261" y="114"/>
                  </a:cubicBezTo>
                  <a:cubicBezTo>
                    <a:pt x="16566" y="45"/>
                    <a:pt x="15789" y="0"/>
                    <a:pt x="14962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4949625" y="4596675"/>
              <a:ext cx="307150" cy="215125"/>
            </a:xfrm>
            <a:custGeom>
              <a:avLst/>
              <a:gdLst/>
              <a:ahLst/>
              <a:cxnLst/>
              <a:rect l="l" t="t" r="r" b="b"/>
              <a:pathLst>
                <a:path w="12286" h="8605" extrusionOk="0">
                  <a:moveTo>
                    <a:pt x="3416" y="1"/>
                  </a:moveTo>
                  <a:cubicBezTo>
                    <a:pt x="1557" y="1"/>
                    <a:pt x="1" y="1979"/>
                    <a:pt x="937" y="3939"/>
                  </a:cubicBezTo>
                  <a:cubicBezTo>
                    <a:pt x="2267" y="6921"/>
                    <a:pt x="5968" y="8605"/>
                    <a:pt x="9192" y="8605"/>
                  </a:cubicBezTo>
                  <a:cubicBezTo>
                    <a:pt x="10323" y="8605"/>
                    <a:pt x="11395" y="8398"/>
                    <a:pt x="12286" y="7967"/>
                  </a:cubicBezTo>
                  <a:lnTo>
                    <a:pt x="12286" y="7967"/>
                  </a:lnTo>
                  <a:cubicBezTo>
                    <a:pt x="12286" y="7967"/>
                    <a:pt x="12285" y="7967"/>
                    <a:pt x="12283" y="7967"/>
                  </a:cubicBezTo>
                  <a:cubicBezTo>
                    <a:pt x="12193" y="7967"/>
                    <a:pt x="10077" y="7914"/>
                    <a:pt x="7414" y="3068"/>
                  </a:cubicBezTo>
                  <a:cubicBezTo>
                    <a:pt x="6816" y="1952"/>
                    <a:pt x="5917" y="1027"/>
                    <a:pt x="4829" y="401"/>
                  </a:cubicBezTo>
                  <a:cubicBezTo>
                    <a:pt x="4362" y="124"/>
                    <a:pt x="3879" y="1"/>
                    <a:pt x="3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4940375" y="4842975"/>
              <a:ext cx="242925" cy="151850"/>
            </a:xfrm>
            <a:custGeom>
              <a:avLst/>
              <a:gdLst/>
              <a:ahLst/>
              <a:cxnLst/>
              <a:rect l="l" t="t" r="r" b="b"/>
              <a:pathLst>
                <a:path w="9717" h="6074" extrusionOk="0">
                  <a:moveTo>
                    <a:pt x="5576" y="1"/>
                  </a:moveTo>
                  <a:cubicBezTo>
                    <a:pt x="4408" y="1"/>
                    <a:pt x="3189" y="205"/>
                    <a:pt x="2205" y="836"/>
                  </a:cubicBezTo>
                  <a:cubicBezTo>
                    <a:pt x="1" y="2251"/>
                    <a:pt x="110" y="4891"/>
                    <a:pt x="1906" y="5816"/>
                  </a:cubicBezTo>
                  <a:cubicBezTo>
                    <a:pt x="2244" y="5994"/>
                    <a:pt x="2587" y="6074"/>
                    <a:pt x="2925" y="6074"/>
                  </a:cubicBezTo>
                  <a:cubicBezTo>
                    <a:pt x="4194" y="6074"/>
                    <a:pt x="5398" y="4950"/>
                    <a:pt x="6043" y="3639"/>
                  </a:cubicBezTo>
                  <a:cubicBezTo>
                    <a:pt x="7022" y="1680"/>
                    <a:pt x="9716" y="700"/>
                    <a:pt x="9716" y="700"/>
                  </a:cubicBezTo>
                  <a:cubicBezTo>
                    <a:pt x="9716" y="700"/>
                    <a:pt x="7734" y="1"/>
                    <a:pt x="557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5260825" y="5119800"/>
              <a:ext cx="22475" cy="20000"/>
            </a:xfrm>
            <a:custGeom>
              <a:avLst/>
              <a:gdLst/>
              <a:ahLst/>
              <a:cxnLst/>
              <a:rect l="l" t="t" r="r" b="b"/>
              <a:pathLst>
                <a:path w="899" h="800" extrusionOk="0">
                  <a:moveTo>
                    <a:pt x="478" y="1"/>
                  </a:moveTo>
                  <a:cubicBezTo>
                    <a:pt x="386" y="1"/>
                    <a:pt x="298" y="30"/>
                    <a:pt x="219" y="77"/>
                  </a:cubicBezTo>
                  <a:lnTo>
                    <a:pt x="82" y="268"/>
                  </a:lnTo>
                  <a:cubicBezTo>
                    <a:pt x="1" y="458"/>
                    <a:pt x="82" y="649"/>
                    <a:pt x="246" y="730"/>
                  </a:cubicBezTo>
                  <a:cubicBezTo>
                    <a:pt x="317" y="778"/>
                    <a:pt x="394" y="800"/>
                    <a:pt x="469" y="800"/>
                  </a:cubicBezTo>
                  <a:cubicBezTo>
                    <a:pt x="566" y="800"/>
                    <a:pt x="659" y="764"/>
                    <a:pt x="736" y="703"/>
                  </a:cubicBezTo>
                  <a:lnTo>
                    <a:pt x="844" y="485"/>
                  </a:lnTo>
                  <a:cubicBezTo>
                    <a:pt x="899" y="322"/>
                    <a:pt x="817" y="159"/>
                    <a:pt x="681" y="50"/>
                  </a:cubicBezTo>
                  <a:cubicBezTo>
                    <a:pt x="613" y="16"/>
                    <a:pt x="544" y="1"/>
                    <a:pt x="47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5229900" y="5093700"/>
              <a:ext cx="24150" cy="20950"/>
            </a:xfrm>
            <a:custGeom>
              <a:avLst/>
              <a:gdLst/>
              <a:ahLst/>
              <a:cxnLst/>
              <a:rect l="l" t="t" r="r" b="b"/>
              <a:pathLst>
                <a:path w="966" h="838" extrusionOk="0">
                  <a:moveTo>
                    <a:pt x="560" y="0"/>
                  </a:moveTo>
                  <a:cubicBezTo>
                    <a:pt x="513" y="0"/>
                    <a:pt x="466" y="10"/>
                    <a:pt x="421" y="33"/>
                  </a:cubicBezTo>
                  <a:lnTo>
                    <a:pt x="231" y="169"/>
                  </a:lnTo>
                  <a:cubicBezTo>
                    <a:pt x="1" y="445"/>
                    <a:pt x="218" y="837"/>
                    <a:pt x="537" y="837"/>
                  </a:cubicBezTo>
                  <a:cubicBezTo>
                    <a:pt x="596" y="837"/>
                    <a:pt x="658" y="824"/>
                    <a:pt x="721" y="795"/>
                  </a:cubicBezTo>
                  <a:lnTo>
                    <a:pt x="884" y="631"/>
                  </a:lnTo>
                  <a:cubicBezTo>
                    <a:pt x="966" y="495"/>
                    <a:pt x="966" y="305"/>
                    <a:pt x="857" y="169"/>
                  </a:cubicBezTo>
                  <a:cubicBezTo>
                    <a:pt x="798" y="70"/>
                    <a:pt x="681" y="0"/>
                    <a:pt x="56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"/>
            <p:cNvSpPr/>
            <p:nvPr/>
          </p:nvSpPr>
          <p:spPr>
            <a:xfrm>
              <a:off x="5215925" y="5059800"/>
              <a:ext cx="21800" cy="20450"/>
            </a:xfrm>
            <a:custGeom>
              <a:avLst/>
              <a:gdLst/>
              <a:ahLst/>
              <a:cxnLst/>
              <a:rect l="l" t="t" r="r" b="b"/>
              <a:pathLst>
                <a:path w="872" h="818" extrusionOk="0">
                  <a:moveTo>
                    <a:pt x="518" y="1"/>
                  </a:moveTo>
                  <a:lnTo>
                    <a:pt x="273" y="28"/>
                  </a:lnTo>
                  <a:cubicBezTo>
                    <a:pt x="110" y="82"/>
                    <a:pt x="1" y="273"/>
                    <a:pt x="55" y="463"/>
                  </a:cubicBezTo>
                  <a:cubicBezTo>
                    <a:pt x="82" y="654"/>
                    <a:pt x="246" y="790"/>
                    <a:pt x="436" y="817"/>
                  </a:cubicBezTo>
                  <a:lnTo>
                    <a:pt x="681" y="735"/>
                  </a:lnTo>
                  <a:cubicBezTo>
                    <a:pt x="817" y="654"/>
                    <a:pt x="872" y="463"/>
                    <a:pt x="844" y="300"/>
                  </a:cubicBezTo>
                  <a:cubicBezTo>
                    <a:pt x="817" y="164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5215925" y="5020350"/>
              <a:ext cx="24525" cy="20425"/>
            </a:xfrm>
            <a:custGeom>
              <a:avLst/>
              <a:gdLst/>
              <a:ahLst/>
              <a:cxnLst/>
              <a:rect l="l" t="t" r="r" b="b"/>
              <a:pathLst>
                <a:path w="981" h="817" extrusionOk="0">
                  <a:moveTo>
                    <a:pt x="436" y="0"/>
                  </a:moveTo>
                  <a:cubicBezTo>
                    <a:pt x="246" y="0"/>
                    <a:pt x="82" y="164"/>
                    <a:pt x="55" y="354"/>
                  </a:cubicBezTo>
                  <a:cubicBezTo>
                    <a:pt x="1" y="517"/>
                    <a:pt x="110" y="708"/>
                    <a:pt x="273" y="789"/>
                  </a:cubicBezTo>
                  <a:lnTo>
                    <a:pt x="518" y="817"/>
                  </a:lnTo>
                  <a:cubicBezTo>
                    <a:pt x="872" y="762"/>
                    <a:pt x="980" y="272"/>
                    <a:pt x="654" y="82"/>
                  </a:cubicBezTo>
                  <a:lnTo>
                    <a:pt x="436" y="0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5230900" y="4984550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40" y="0"/>
                  </a:moveTo>
                  <a:cubicBezTo>
                    <a:pt x="305" y="0"/>
                    <a:pt x="168" y="78"/>
                    <a:pt x="82" y="208"/>
                  </a:cubicBezTo>
                  <a:cubicBezTo>
                    <a:pt x="0" y="371"/>
                    <a:pt x="0" y="561"/>
                    <a:pt x="136" y="697"/>
                  </a:cubicBezTo>
                  <a:lnTo>
                    <a:pt x="354" y="806"/>
                  </a:lnTo>
                  <a:cubicBezTo>
                    <a:pt x="381" y="811"/>
                    <a:pt x="407" y="813"/>
                    <a:pt x="433" y="813"/>
                  </a:cubicBezTo>
                  <a:cubicBezTo>
                    <a:pt x="568" y="813"/>
                    <a:pt x="694" y="753"/>
                    <a:pt x="762" y="616"/>
                  </a:cubicBezTo>
                  <a:cubicBezTo>
                    <a:pt x="871" y="480"/>
                    <a:pt x="844" y="289"/>
                    <a:pt x="762" y="180"/>
                  </a:cubicBezTo>
                  <a:lnTo>
                    <a:pt x="545" y="17"/>
                  </a:lnTo>
                  <a:cubicBezTo>
                    <a:pt x="511" y="6"/>
                    <a:pt x="475" y="0"/>
                    <a:pt x="44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5255400" y="4955325"/>
              <a:ext cx="22475" cy="19975"/>
            </a:xfrm>
            <a:custGeom>
              <a:avLst/>
              <a:gdLst/>
              <a:ahLst/>
              <a:cxnLst/>
              <a:rect l="l" t="t" r="r" b="b"/>
              <a:pathLst>
                <a:path w="899" h="799" extrusionOk="0">
                  <a:moveTo>
                    <a:pt x="448" y="1"/>
                  </a:moveTo>
                  <a:cubicBezTo>
                    <a:pt x="347" y="1"/>
                    <a:pt x="252" y="36"/>
                    <a:pt x="191" y="98"/>
                  </a:cubicBezTo>
                  <a:cubicBezTo>
                    <a:pt x="27" y="234"/>
                    <a:pt x="0" y="424"/>
                    <a:pt x="82" y="587"/>
                  </a:cubicBezTo>
                  <a:lnTo>
                    <a:pt x="272" y="751"/>
                  </a:lnTo>
                  <a:cubicBezTo>
                    <a:pt x="326" y="783"/>
                    <a:pt x="388" y="798"/>
                    <a:pt x="452" y="798"/>
                  </a:cubicBezTo>
                  <a:cubicBezTo>
                    <a:pt x="550" y="798"/>
                    <a:pt x="653" y="762"/>
                    <a:pt x="735" y="696"/>
                  </a:cubicBezTo>
                  <a:cubicBezTo>
                    <a:pt x="844" y="587"/>
                    <a:pt x="898" y="397"/>
                    <a:pt x="817" y="261"/>
                  </a:cubicBezTo>
                  <a:lnTo>
                    <a:pt x="680" y="70"/>
                  </a:lnTo>
                  <a:cubicBezTo>
                    <a:pt x="609" y="23"/>
                    <a:pt x="527" y="1"/>
                    <a:pt x="44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5286675" y="4932750"/>
              <a:ext cx="22500" cy="20100"/>
            </a:xfrm>
            <a:custGeom>
              <a:avLst/>
              <a:gdLst/>
              <a:ahLst/>
              <a:cxnLst/>
              <a:rect l="l" t="t" r="r" b="b"/>
              <a:pathLst>
                <a:path w="900" h="804" extrusionOk="0">
                  <a:moveTo>
                    <a:pt x="447" y="1"/>
                  </a:moveTo>
                  <a:cubicBezTo>
                    <a:pt x="379" y="1"/>
                    <a:pt x="310" y="16"/>
                    <a:pt x="246" y="48"/>
                  </a:cubicBezTo>
                  <a:cubicBezTo>
                    <a:pt x="83" y="130"/>
                    <a:pt x="1" y="320"/>
                    <a:pt x="55" y="511"/>
                  </a:cubicBezTo>
                  <a:lnTo>
                    <a:pt x="191" y="701"/>
                  </a:lnTo>
                  <a:cubicBezTo>
                    <a:pt x="274" y="767"/>
                    <a:pt x="376" y="803"/>
                    <a:pt x="474" y="803"/>
                  </a:cubicBezTo>
                  <a:cubicBezTo>
                    <a:pt x="538" y="803"/>
                    <a:pt x="600" y="788"/>
                    <a:pt x="654" y="756"/>
                  </a:cubicBezTo>
                  <a:cubicBezTo>
                    <a:pt x="817" y="674"/>
                    <a:pt x="899" y="511"/>
                    <a:pt x="872" y="347"/>
                  </a:cubicBezTo>
                  <a:lnTo>
                    <a:pt x="736" y="102"/>
                  </a:lnTo>
                  <a:cubicBezTo>
                    <a:pt x="653" y="37"/>
                    <a:pt x="551" y="1"/>
                    <a:pt x="4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5322750" y="4916425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26" y="0"/>
                  </a:moveTo>
                  <a:cubicBezTo>
                    <a:pt x="383" y="0"/>
                    <a:pt x="341" y="7"/>
                    <a:pt x="300" y="21"/>
                  </a:cubicBezTo>
                  <a:cubicBezTo>
                    <a:pt x="109" y="102"/>
                    <a:pt x="0" y="266"/>
                    <a:pt x="28" y="456"/>
                  </a:cubicBezTo>
                  <a:lnTo>
                    <a:pt x="109" y="674"/>
                  </a:lnTo>
                  <a:cubicBezTo>
                    <a:pt x="183" y="766"/>
                    <a:pt x="295" y="821"/>
                    <a:pt x="410" y="821"/>
                  </a:cubicBezTo>
                  <a:cubicBezTo>
                    <a:pt x="464" y="821"/>
                    <a:pt x="520" y="809"/>
                    <a:pt x="572" y="783"/>
                  </a:cubicBezTo>
                  <a:cubicBezTo>
                    <a:pt x="735" y="728"/>
                    <a:pt x="844" y="592"/>
                    <a:pt x="844" y="402"/>
                  </a:cubicBezTo>
                  <a:lnTo>
                    <a:pt x="762" y="184"/>
                  </a:lnTo>
                  <a:cubicBezTo>
                    <a:pt x="681" y="61"/>
                    <a:pt x="553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5360175" y="4905625"/>
              <a:ext cx="20425" cy="20350"/>
            </a:xfrm>
            <a:custGeom>
              <a:avLst/>
              <a:gdLst/>
              <a:ahLst/>
              <a:cxnLst/>
              <a:rect l="l" t="t" r="r" b="b"/>
              <a:pathLst>
                <a:path w="817" h="814" extrusionOk="0">
                  <a:moveTo>
                    <a:pt x="431" y="0"/>
                  </a:moveTo>
                  <a:cubicBezTo>
                    <a:pt x="396" y="0"/>
                    <a:pt x="361" y="6"/>
                    <a:pt x="327" y="17"/>
                  </a:cubicBezTo>
                  <a:cubicBezTo>
                    <a:pt x="163" y="72"/>
                    <a:pt x="27" y="208"/>
                    <a:pt x="0" y="398"/>
                  </a:cubicBezTo>
                  <a:lnTo>
                    <a:pt x="82" y="616"/>
                  </a:lnTo>
                  <a:cubicBezTo>
                    <a:pt x="150" y="753"/>
                    <a:pt x="276" y="813"/>
                    <a:pt x="427" y="813"/>
                  </a:cubicBezTo>
                  <a:cubicBezTo>
                    <a:pt x="456" y="813"/>
                    <a:pt x="486" y="811"/>
                    <a:pt x="517" y="806"/>
                  </a:cubicBezTo>
                  <a:cubicBezTo>
                    <a:pt x="680" y="752"/>
                    <a:pt x="817" y="616"/>
                    <a:pt x="817" y="453"/>
                  </a:cubicBezTo>
                  <a:lnTo>
                    <a:pt x="762" y="208"/>
                  </a:lnTo>
                  <a:cubicBezTo>
                    <a:pt x="698" y="79"/>
                    <a:pt x="565" y="0"/>
                    <a:pt x="43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5398950" y="4899100"/>
              <a:ext cx="19750" cy="20025"/>
            </a:xfrm>
            <a:custGeom>
              <a:avLst/>
              <a:gdLst/>
              <a:ahLst/>
              <a:cxnLst/>
              <a:rect l="l" t="t" r="r" b="b"/>
              <a:pathLst>
                <a:path w="790" h="801" extrusionOk="0">
                  <a:moveTo>
                    <a:pt x="416" y="1"/>
                  </a:moveTo>
                  <a:cubicBezTo>
                    <a:pt x="396" y="1"/>
                    <a:pt x="375" y="3"/>
                    <a:pt x="354" y="6"/>
                  </a:cubicBezTo>
                  <a:cubicBezTo>
                    <a:pt x="164" y="33"/>
                    <a:pt x="28" y="169"/>
                    <a:pt x="0" y="333"/>
                  </a:cubicBezTo>
                  <a:lnTo>
                    <a:pt x="28" y="578"/>
                  </a:lnTo>
                  <a:cubicBezTo>
                    <a:pt x="99" y="720"/>
                    <a:pt x="232" y="800"/>
                    <a:pt x="392" y="800"/>
                  </a:cubicBezTo>
                  <a:cubicBezTo>
                    <a:pt x="415" y="800"/>
                    <a:pt x="439" y="799"/>
                    <a:pt x="463" y="795"/>
                  </a:cubicBezTo>
                  <a:cubicBezTo>
                    <a:pt x="626" y="768"/>
                    <a:pt x="762" y="632"/>
                    <a:pt x="790" y="469"/>
                  </a:cubicBezTo>
                  <a:lnTo>
                    <a:pt x="762" y="224"/>
                  </a:lnTo>
                  <a:cubicBezTo>
                    <a:pt x="691" y="81"/>
                    <a:pt x="558" y="1"/>
                    <a:pt x="41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5437725" y="4895725"/>
              <a:ext cx="19750" cy="19875"/>
            </a:xfrm>
            <a:custGeom>
              <a:avLst/>
              <a:gdLst/>
              <a:ahLst/>
              <a:cxnLst/>
              <a:rect l="l" t="t" r="r" b="b"/>
              <a:pathLst>
                <a:path w="790" h="795" extrusionOk="0">
                  <a:moveTo>
                    <a:pt x="432" y="1"/>
                  </a:moveTo>
                  <a:cubicBezTo>
                    <a:pt x="415" y="1"/>
                    <a:pt x="398" y="2"/>
                    <a:pt x="382" y="5"/>
                  </a:cubicBezTo>
                  <a:cubicBezTo>
                    <a:pt x="191" y="5"/>
                    <a:pt x="28" y="114"/>
                    <a:pt x="1" y="277"/>
                  </a:cubicBezTo>
                  <a:lnTo>
                    <a:pt x="1" y="522"/>
                  </a:lnTo>
                  <a:cubicBezTo>
                    <a:pt x="82" y="685"/>
                    <a:pt x="245" y="794"/>
                    <a:pt x="409" y="794"/>
                  </a:cubicBezTo>
                  <a:cubicBezTo>
                    <a:pt x="572" y="794"/>
                    <a:pt x="735" y="658"/>
                    <a:pt x="790" y="495"/>
                  </a:cubicBezTo>
                  <a:lnTo>
                    <a:pt x="763" y="250"/>
                  </a:lnTo>
                  <a:cubicBezTo>
                    <a:pt x="714" y="104"/>
                    <a:pt x="577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5476500" y="4895150"/>
              <a:ext cx="19750" cy="19750"/>
            </a:xfrm>
            <a:custGeom>
              <a:avLst/>
              <a:gdLst/>
              <a:ahLst/>
              <a:cxnLst/>
              <a:rect l="l" t="t" r="r" b="b"/>
              <a:pathLst>
                <a:path w="790" h="790" extrusionOk="0">
                  <a:moveTo>
                    <a:pt x="409" y="1"/>
                  </a:moveTo>
                  <a:cubicBezTo>
                    <a:pt x="218" y="1"/>
                    <a:pt x="55" y="110"/>
                    <a:pt x="1" y="273"/>
                  </a:cubicBezTo>
                  <a:lnTo>
                    <a:pt x="1" y="518"/>
                  </a:lnTo>
                  <a:cubicBezTo>
                    <a:pt x="55" y="681"/>
                    <a:pt x="191" y="790"/>
                    <a:pt x="382" y="790"/>
                  </a:cubicBezTo>
                  <a:cubicBezTo>
                    <a:pt x="545" y="790"/>
                    <a:pt x="708" y="681"/>
                    <a:pt x="763" y="518"/>
                  </a:cubicBezTo>
                  <a:lnTo>
                    <a:pt x="790" y="273"/>
                  </a:lnTo>
                  <a:cubicBezTo>
                    <a:pt x="736" y="110"/>
                    <a:pt x="572" y="1"/>
                    <a:pt x="40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5515275" y="4897200"/>
              <a:ext cx="19775" cy="20425"/>
            </a:xfrm>
            <a:custGeom>
              <a:avLst/>
              <a:gdLst/>
              <a:ahLst/>
              <a:cxnLst/>
              <a:rect l="l" t="t" r="r" b="b"/>
              <a:pathLst>
                <a:path w="791" h="817" extrusionOk="0">
                  <a:moveTo>
                    <a:pt x="436" y="0"/>
                  </a:moveTo>
                  <a:cubicBezTo>
                    <a:pt x="246" y="0"/>
                    <a:pt x="83" y="82"/>
                    <a:pt x="1" y="245"/>
                  </a:cubicBezTo>
                  <a:lnTo>
                    <a:pt x="1" y="490"/>
                  </a:lnTo>
                  <a:cubicBezTo>
                    <a:pt x="28" y="681"/>
                    <a:pt x="164" y="790"/>
                    <a:pt x="355" y="817"/>
                  </a:cubicBezTo>
                  <a:cubicBezTo>
                    <a:pt x="518" y="817"/>
                    <a:pt x="681" y="735"/>
                    <a:pt x="763" y="572"/>
                  </a:cubicBezTo>
                  <a:lnTo>
                    <a:pt x="790" y="327"/>
                  </a:lnTo>
                  <a:cubicBezTo>
                    <a:pt x="763" y="164"/>
                    <a:pt x="600" y="28"/>
                    <a:pt x="43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5553375" y="4902525"/>
              <a:ext cx="20450" cy="20200"/>
            </a:xfrm>
            <a:custGeom>
              <a:avLst/>
              <a:gdLst/>
              <a:ahLst/>
              <a:cxnLst/>
              <a:rect l="l" t="t" r="r" b="b"/>
              <a:pathLst>
                <a:path w="818" h="808" extrusionOk="0">
                  <a:moveTo>
                    <a:pt x="406" y="1"/>
                  </a:moveTo>
                  <a:cubicBezTo>
                    <a:pt x="240" y="1"/>
                    <a:pt x="101" y="104"/>
                    <a:pt x="28" y="250"/>
                  </a:cubicBezTo>
                  <a:lnTo>
                    <a:pt x="1" y="468"/>
                  </a:lnTo>
                  <a:cubicBezTo>
                    <a:pt x="32" y="687"/>
                    <a:pt x="217" y="807"/>
                    <a:pt x="405" y="807"/>
                  </a:cubicBezTo>
                  <a:cubicBezTo>
                    <a:pt x="543" y="807"/>
                    <a:pt x="682" y="742"/>
                    <a:pt x="763" y="604"/>
                  </a:cubicBezTo>
                  <a:lnTo>
                    <a:pt x="817" y="359"/>
                  </a:lnTo>
                  <a:cubicBezTo>
                    <a:pt x="763" y="168"/>
                    <a:pt x="627" y="32"/>
                    <a:pt x="464" y="5"/>
                  </a:cubicBezTo>
                  <a:cubicBezTo>
                    <a:pt x="444" y="2"/>
                    <a:pt x="425" y="1"/>
                    <a:pt x="406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5591475" y="4910000"/>
              <a:ext cx="20450" cy="20300"/>
            </a:xfrm>
            <a:custGeom>
              <a:avLst/>
              <a:gdLst/>
              <a:ahLst/>
              <a:cxnLst/>
              <a:rect l="l" t="t" r="r" b="b"/>
              <a:pathLst>
                <a:path w="818" h="812" extrusionOk="0">
                  <a:moveTo>
                    <a:pt x="426" y="0"/>
                  </a:moveTo>
                  <a:cubicBezTo>
                    <a:pt x="280" y="0"/>
                    <a:pt x="126" y="78"/>
                    <a:pt x="55" y="196"/>
                  </a:cubicBezTo>
                  <a:lnTo>
                    <a:pt x="1" y="441"/>
                  </a:lnTo>
                  <a:cubicBezTo>
                    <a:pt x="1" y="604"/>
                    <a:pt x="137" y="768"/>
                    <a:pt x="300" y="795"/>
                  </a:cubicBezTo>
                  <a:cubicBezTo>
                    <a:pt x="335" y="806"/>
                    <a:pt x="371" y="812"/>
                    <a:pt x="407" y="812"/>
                  </a:cubicBezTo>
                  <a:cubicBezTo>
                    <a:pt x="540" y="812"/>
                    <a:pt x="672" y="738"/>
                    <a:pt x="736" y="631"/>
                  </a:cubicBezTo>
                  <a:lnTo>
                    <a:pt x="817" y="387"/>
                  </a:lnTo>
                  <a:cubicBezTo>
                    <a:pt x="790" y="223"/>
                    <a:pt x="654" y="60"/>
                    <a:pt x="491" y="6"/>
                  </a:cubicBezTo>
                  <a:cubicBezTo>
                    <a:pt x="470" y="2"/>
                    <a:pt x="448" y="0"/>
                    <a:pt x="426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5628225" y="4920500"/>
              <a:ext cx="20425" cy="20100"/>
            </a:xfrm>
            <a:custGeom>
              <a:avLst/>
              <a:gdLst/>
              <a:ahLst/>
              <a:cxnLst/>
              <a:rect l="l" t="t" r="r" b="b"/>
              <a:pathLst>
                <a:path w="817" h="804" extrusionOk="0">
                  <a:moveTo>
                    <a:pt x="404" y="1"/>
                  </a:moveTo>
                  <a:cubicBezTo>
                    <a:pt x="266" y="1"/>
                    <a:pt x="143" y="62"/>
                    <a:pt x="82" y="184"/>
                  </a:cubicBezTo>
                  <a:lnTo>
                    <a:pt x="1" y="402"/>
                  </a:lnTo>
                  <a:cubicBezTo>
                    <a:pt x="1" y="592"/>
                    <a:pt x="137" y="729"/>
                    <a:pt x="300" y="783"/>
                  </a:cubicBezTo>
                  <a:cubicBezTo>
                    <a:pt x="342" y="797"/>
                    <a:pt x="384" y="804"/>
                    <a:pt x="426" y="804"/>
                  </a:cubicBezTo>
                  <a:cubicBezTo>
                    <a:pt x="544" y="804"/>
                    <a:pt x="655" y="748"/>
                    <a:pt x="735" y="647"/>
                  </a:cubicBezTo>
                  <a:lnTo>
                    <a:pt x="817" y="402"/>
                  </a:lnTo>
                  <a:cubicBezTo>
                    <a:pt x="817" y="239"/>
                    <a:pt x="708" y="75"/>
                    <a:pt x="545" y="21"/>
                  </a:cubicBezTo>
                  <a:cubicBezTo>
                    <a:pt x="497" y="7"/>
                    <a:pt x="450" y="1"/>
                    <a:pt x="40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664975" y="4933300"/>
              <a:ext cx="21100" cy="20375"/>
            </a:xfrm>
            <a:custGeom>
              <a:avLst/>
              <a:gdLst/>
              <a:ahLst/>
              <a:cxnLst/>
              <a:rect l="l" t="t" r="r" b="b"/>
              <a:pathLst>
                <a:path w="844" h="815" extrusionOk="0">
                  <a:moveTo>
                    <a:pt x="419" y="1"/>
                  </a:moveTo>
                  <a:cubicBezTo>
                    <a:pt x="300" y="1"/>
                    <a:pt x="185" y="48"/>
                    <a:pt x="109" y="162"/>
                  </a:cubicBezTo>
                  <a:lnTo>
                    <a:pt x="27" y="380"/>
                  </a:lnTo>
                  <a:cubicBezTo>
                    <a:pt x="0" y="543"/>
                    <a:pt x="109" y="706"/>
                    <a:pt x="272" y="788"/>
                  </a:cubicBezTo>
                  <a:cubicBezTo>
                    <a:pt x="324" y="805"/>
                    <a:pt x="378" y="814"/>
                    <a:pt x="432" y="814"/>
                  </a:cubicBezTo>
                  <a:cubicBezTo>
                    <a:pt x="548" y="814"/>
                    <a:pt x="660" y="772"/>
                    <a:pt x="735" y="679"/>
                  </a:cubicBezTo>
                  <a:lnTo>
                    <a:pt x="817" y="461"/>
                  </a:lnTo>
                  <a:cubicBezTo>
                    <a:pt x="844" y="271"/>
                    <a:pt x="735" y="108"/>
                    <a:pt x="572" y="26"/>
                  </a:cubicBezTo>
                  <a:cubicBezTo>
                    <a:pt x="522" y="10"/>
                    <a:pt x="470" y="1"/>
                    <a:pt x="41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5700350" y="4948600"/>
              <a:ext cx="21100" cy="20525"/>
            </a:xfrm>
            <a:custGeom>
              <a:avLst/>
              <a:gdLst/>
              <a:ahLst/>
              <a:cxnLst/>
              <a:rect l="l" t="t" r="r" b="b"/>
              <a:pathLst>
                <a:path w="844" h="821" extrusionOk="0">
                  <a:moveTo>
                    <a:pt x="431" y="1"/>
                  </a:moveTo>
                  <a:cubicBezTo>
                    <a:pt x="318" y="1"/>
                    <a:pt x="209" y="49"/>
                    <a:pt x="136" y="122"/>
                  </a:cubicBezTo>
                  <a:lnTo>
                    <a:pt x="27" y="339"/>
                  </a:lnTo>
                  <a:cubicBezTo>
                    <a:pt x="0" y="530"/>
                    <a:pt x="109" y="693"/>
                    <a:pt x="245" y="775"/>
                  </a:cubicBezTo>
                  <a:cubicBezTo>
                    <a:pt x="306" y="805"/>
                    <a:pt x="371" y="821"/>
                    <a:pt x="436" y="821"/>
                  </a:cubicBezTo>
                  <a:cubicBezTo>
                    <a:pt x="544" y="821"/>
                    <a:pt x="650" y="778"/>
                    <a:pt x="735" y="693"/>
                  </a:cubicBezTo>
                  <a:lnTo>
                    <a:pt x="817" y="475"/>
                  </a:lnTo>
                  <a:cubicBezTo>
                    <a:pt x="844" y="312"/>
                    <a:pt x="762" y="122"/>
                    <a:pt x="599" y="40"/>
                  </a:cubicBezTo>
                  <a:cubicBezTo>
                    <a:pt x="545" y="13"/>
                    <a:pt x="487" y="1"/>
                    <a:pt x="431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5735050" y="4966575"/>
              <a:ext cx="21100" cy="20275"/>
            </a:xfrm>
            <a:custGeom>
              <a:avLst/>
              <a:gdLst/>
              <a:ahLst/>
              <a:cxnLst/>
              <a:rect l="l" t="t" r="r" b="b"/>
              <a:pathLst>
                <a:path w="844" h="811" extrusionOk="0">
                  <a:moveTo>
                    <a:pt x="404" y="0"/>
                  </a:moveTo>
                  <a:cubicBezTo>
                    <a:pt x="307" y="0"/>
                    <a:pt x="213" y="33"/>
                    <a:pt x="136" y="110"/>
                  </a:cubicBezTo>
                  <a:lnTo>
                    <a:pt x="27" y="328"/>
                  </a:lnTo>
                  <a:cubicBezTo>
                    <a:pt x="0" y="491"/>
                    <a:pt x="82" y="654"/>
                    <a:pt x="218" y="763"/>
                  </a:cubicBezTo>
                  <a:cubicBezTo>
                    <a:pt x="282" y="795"/>
                    <a:pt x="351" y="811"/>
                    <a:pt x="417" y="811"/>
                  </a:cubicBezTo>
                  <a:cubicBezTo>
                    <a:pt x="519" y="811"/>
                    <a:pt x="615" y="775"/>
                    <a:pt x="681" y="709"/>
                  </a:cubicBezTo>
                  <a:lnTo>
                    <a:pt x="817" y="491"/>
                  </a:lnTo>
                  <a:cubicBezTo>
                    <a:pt x="844" y="328"/>
                    <a:pt x="762" y="137"/>
                    <a:pt x="626" y="56"/>
                  </a:cubicBezTo>
                  <a:cubicBezTo>
                    <a:pt x="555" y="20"/>
                    <a:pt x="478" y="0"/>
                    <a:pt x="404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5712600" y="4210225"/>
              <a:ext cx="461100" cy="672700"/>
            </a:xfrm>
            <a:custGeom>
              <a:avLst/>
              <a:gdLst/>
              <a:ahLst/>
              <a:cxnLst/>
              <a:rect l="l" t="t" r="r" b="b"/>
              <a:pathLst>
                <a:path w="18444" h="26908" extrusionOk="0">
                  <a:moveTo>
                    <a:pt x="9430" y="1"/>
                  </a:moveTo>
                  <a:cubicBezTo>
                    <a:pt x="8191" y="1"/>
                    <a:pt x="6936" y="320"/>
                    <a:pt x="5770" y="1027"/>
                  </a:cubicBezTo>
                  <a:cubicBezTo>
                    <a:pt x="544" y="4184"/>
                    <a:pt x="0" y="11042"/>
                    <a:pt x="381" y="15151"/>
                  </a:cubicBezTo>
                  <a:cubicBezTo>
                    <a:pt x="762" y="19832"/>
                    <a:pt x="2096" y="23370"/>
                    <a:pt x="4599" y="26908"/>
                  </a:cubicBezTo>
                  <a:cubicBezTo>
                    <a:pt x="2041" y="22363"/>
                    <a:pt x="1660" y="17900"/>
                    <a:pt x="1742" y="13246"/>
                  </a:cubicBezTo>
                  <a:cubicBezTo>
                    <a:pt x="1814" y="8097"/>
                    <a:pt x="4983" y="2148"/>
                    <a:pt x="9230" y="2148"/>
                  </a:cubicBezTo>
                  <a:cubicBezTo>
                    <a:pt x="9809" y="2148"/>
                    <a:pt x="10408" y="2258"/>
                    <a:pt x="11022" y="2497"/>
                  </a:cubicBezTo>
                  <a:cubicBezTo>
                    <a:pt x="17009" y="4864"/>
                    <a:pt x="14696" y="10933"/>
                    <a:pt x="11947" y="11314"/>
                  </a:cubicBezTo>
                  <a:cubicBezTo>
                    <a:pt x="12383" y="10334"/>
                    <a:pt x="11811" y="8892"/>
                    <a:pt x="10695" y="8266"/>
                  </a:cubicBezTo>
                  <a:cubicBezTo>
                    <a:pt x="10204" y="7989"/>
                    <a:pt x="9622" y="7830"/>
                    <a:pt x="9032" y="7830"/>
                  </a:cubicBezTo>
                  <a:cubicBezTo>
                    <a:pt x="7826" y="7830"/>
                    <a:pt x="6590" y="8498"/>
                    <a:pt x="6042" y="10198"/>
                  </a:cubicBezTo>
                  <a:cubicBezTo>
                    <a:pt x="5361" y="12267"/>
                    <a:pt x="7702" y="14743"/>
                    <a:pt x="9906" y="15043"/>
                  </a:cubicBezTo>
                  <a:cubicBezTo>
                    <a:pt x="10207" y="15081"/>
                    <a:pt x="10499" y="15100"/>
                    <a:pt x="10783" y="15100"/>
                  </a:cubicBezTo>
                  <a:cubicBezTo>
                    <a:pt x="14276" y="15100"/>
                    <a:pt x="16487" y="12288"/>
                    <a:pt x="17091" y="9872"/>
                  </a:cubicBezTo>
                  <a:cubicBezTo>
                    <a:pt x="18443" y="4462"/>
                    <a:pt x="14055" y="1"/>
                    <a:pt x="943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5478250" y="4071825"/>
              <a:ext cx="258175" cy="292000"/>
            </a:xfrm>
            <a:custGeom>
              <a:avLst/>
              <a:gdLst/>
              <a:ahLst/>
              <a:cxnLst/>
              <a:rect l="l" t="t" r="r" b="b"/>
              <a:pathLst>
                <a:path w="10327" h="11680" extrusionOk="0">
                  <a:moveTo>
                    <a:pt x="3503" y="0"/>
                  </a:moveTo>
                  <a:cubicBezTo>
                    <a:pt x="1546" y="0"/>
                    <a:pt x="0" y="2206"/>
                    <a:pt x="1128" y="4168"/>
                  </a:cubicBezTo>
                  <a:cubicBezTo>
                    <a:pt x="1754" y="5257"/>
                    <a:pt x="2679" y="6155"/>
                    <a:pt x="3795" y="6754"/>
                  </a:cubicBezTo>
                  <a:cubicBezTo>
                    <a:pt x="8694" y="9557"/>
                    <a:pt x="8639" y="11679"/>
                    <a:pt x="8639" y="11679"/>
                  </a:cubicBezTo>
                  <a:cubicBezTo>
                    <a:pt x="10327" y="8278"/>
                    <a:pt x="8748" y="2127"/>
                    <a:pt x="4748" y="304"/>
                  </a:cubicBezTo>
                  <a:cubicBezTo>
                    <a:pt x="4329" y="94"/>
                    <a:pt x="3907" y="0"/>
                    <a:pt x="350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5719400" y="4063325"/>
              <a:ext cx="190525" cy="227700"/>
            </a:xfrm>
            <a:custGeom>
              <a:avLst/>
              <a:gdLst/>
              <a:ahLst/>
              <a:cxnLst/>
              <a:rect l="l" t="t" r="r" b="b"/>
              <a:pathLst>
                <a:path w="7621" h="9108" extrusionOk="0">
                  <a:moveTo>
                    <a:pt x="4547" y="1"/>
                  </a:moveTo>
                  <a:cubicBezTo>
                    <a:pt x="3586" y="1"/>
                    <a:pt x="2552" y="510"/>
                    <a:pt x="1824" y="1624"/>
                  </a:cubicBezTo>
                  <a:cubicBezTo>
                    <a:pt x="0" y="4372"/>
                    <a:pt x="1606" y="9108"/>
                    <a:pt x="1606" y="9108"/>
                  </a:cubicBezTo>
                  <a:cubicBezTo>
                    <a:pt x="1606" y="9108"/>
                    <a:pt x="2613" y="6441"/>
                    <a:pt x="4599" y="5488"/>
                  </a:cubicBezTo>
                  <a:cubicBezTo>
                    <a:pt x="6260" y="4672"/>
                    <a:pt x="7620" y="2984"/>
                    <a:pt x="6804" y="1379"/>
                  </a:cubicBezTo>
                  <a:cubicBezTo>
                    <a:pt x="6359" y="490"/>
                    <a:pt x="5488" y="1"/>
                    <a:pt x="4547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6016700" y="4373575"/>
              <a:ext cx="21800" cy="20325"/>
            </a:xfrm>
            <a:custGeom>
              <a:avLst/>
              <a:gdLst/>
              <a:ahLst/>
              <a:cxnLst/>
              <a:rect l="l" t="t" r="r" b="b"/>
              <a:pathLst>
                <a:path w="872" h="813" extrusionOk="0">
                  <a:moveTo>
                    <a:pt x="432" y="1"/>
                  </a:moveTo>
                  <a:cubicBezTo>
                    <a:pt x="397" y="1"/>
                    <a:pt x="362" y="6"/>
                    <a:pt x="327" y="18"/>
                  </a:cubicBezTo>
                  <a:lnTo>
                    <a:pt x="137" y="154"/>
                  </a:lnTo>
                  <a:cubicBezTo>
                    <a:pt x="28" y="290"/>
                    <a:pt x="1" y="480"/>
                    <a:pt x="82" y="616"/>
                  </a:cubicBezTo>
                  <a:cubicBezTo>
                    <a:pt x="154" y="735"/>
                    <a:pt x="307" y="812"/>
                    <a:pt x="454" y="812"/>
                  </a:cubicBezTo>
                  <a:cubicBezTo>
                    <a:pt x="475" y="812"/>
                    <a:pt x="497" y="810"/>
                    <a:pt x="518" y="807"/>
                  </a:cubicBezTo>
                  <a:lnTo>
                    <a:pt x="736" y="698"/>
                  </a:lnTo>
                  <a:cubicBezTo>
                    <a:pt x="872" y="562"/>
                    <a:pt x="872" y="344"/>
                    <a:pt x="763" y="208"/>
                  </a:cubicBezTo>
                  <a:cubicBezTo>
                    <a:pt x="698" y="79"/>
                    <a:pt x="565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5991525" y="4344750"/>
              <a:ext cx="21800" cy="19850"/>
            </a:xfrm>
            <a:custGeom>
              <a:avLst/>
              <a:gdLst/>
              <a:ahLst/>
              <a:cxnLst/>
              <a:rect l="l" t="t" r="r" b="b"/>
              <a:pathLst>
                <a:path w="872" h="794" extrusionOk="0">
                  <a:moveTo>
                    <a:pt x="423" y="0"/>
                  </a:moveTo>
                  <a:cubicBezTo>
                    <a:pt x="334" y="0"/>
                    <a:pt x="246" y="28"/>
                    <a:pt x="164" y="82"/>
                  </a:cubicBezTo>
                  <a:lnTo>
                    <a:pt x="55" y="273"/>
                  </a:lnTo>
                  <a:cubicBezTo>
                    <a:pt x="1" y="436"/>
                    <a:pt x="55" y="599"/>
                    <a:pt x="191" y="708"/>
                  </a:cubicBezTo>
                  <a:cubicBezTo>
                    <a:pt x="250" y="766"/>
                    <a:pt x="332" y="793"/>
                    <a:pt x="416" y="793"/>
                  </a:cubicBezTo>
                  <a:cubicBezTo>
                    <a:pt x="489" y="793"/>
                    <a:pt x="564" y="773"/>
                    <a:pt x="627" y="735"/>
                  </a:cubicBezTo>
                  <a:lnTo>
                    <a:pt x="817" y="572"/>
                  </a:lnTo>
                  <a:cubicBezTo>
                    <a:pt x="872" y="409"/>
                    <a:pt x="817" y="191"/>
                    <a:pt x="681" y="82"/>
                  </a:cubicBezTo>
                  <a:cubicBezTo>
                    <a:pt x="600" y="28"/>
                    <a:pt x="511" y="0"/>
                    <a:pt x="42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5957525" y="4328000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374" y="1"/>
                  </a:moveTo>
                  <a:cubicBezTo>
                    <a:pt x="226" y="1"/>
                    <a:pt x="92" y="83"/>
                    <a:pt x="27" y="235"/>
                  </a:cubicBezTo>
                  <a:lnTo>
                    <a:pt x="0" y="453"/>
                  </a:lnTo>
                  <a:cubicBezTo>
                    <a:pt x="27" y="616"/>
                    <a:pt x="164" y="752"/>
                    <a:pt x="300" y="807"/>
                  </a:cubicBezTo>
                  <a:cubicBezTo>
                    <a:pt x="321" y="810"/>
                    <a:pt x="342" y="812"/>
                    <a:pt x="364" y="812"/>
                  </a:cubicBezTo>
                  <a:cubicBezTo>
                    <a:pt x="510" y="812"/>
                    <a:pt x="664" y="735"/>
                    <a:pt x="735" y="616"/>
                  </a:cubicBezTo>
                  <a:lnTo>
                    <a:pt x="817" y="398"/>
                  </a:lnTo>
                  <a:cubicBezTo>
                    <a:pt x="817" y="208"/>
                    <a:pt x="653" y="45"/>
                    <a:pt x="490" y="17"/>
                  </a:cubicBezTo>
                  <a:cubicBezTo>
                    <a:pt x="451" y="6"/>
                    <a:pt x="412" y="1"/>
                    <a:pt x="3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5918750" y="4327325"/>
              <a:ext cx="20425" cy="20300"/>
            </a:xfrm>
            <a:custGeom>
              <a:avLst/>
              <a:gdLst/>
              <a:ahLst/>
              <a:cxnLst/>
              <a:rect l="l" t="t" r="r" b="b"/>
              <a:pathLst>
                <a:path w="817" h="812" extrusionOk="0">
                  <a:moveTo>
                    <a:pt x="469" y="1"/>
                  </a:moveTo>
                  <a:cubicBezTo>
                    <a:pt x="432" y="1"/>
                    <a:pt x="393" y="6"/>
                    <a:pt x="354" y="17"/>
                  </a:cubicBezTo>
                  <a:cubicBezTo>
                    <a:pt x="163" y="17"/>
                    <a:pt x="27" y="180"/>
                    <a:pt x="0" y="371"/>
                  </a:cubicBezTo>
                  <a:lnTo>
                    <a:pt x="82" y="616"/>
                  </a:lnTo>
                  <a:cubicBezTo>
                    <a:pt x="153" y="734"/>
                    <a:pt x="286" y="812"/>
                    <a:pt x="445" y="812"/>
                  </a:cubicBezTo>
                  <a:cubicBezTo>
                    <a:pt x="468" y="812"/>
                    <a:pt x="492" y="810"/>
                    <a:pt x="517" y="806"/>
                  </a:cubicBezTo>
                  <a:cubicBezTo>
                    <a:pt x="653" y="752"/>
                    <a:pt x="789" y="643"/>
                    <a:pt x="816" y="480"/>
                  </a:cubicBezTo>
                  <a:lnTo>
                    <a:pt x="789" y="235"/>
                  </a:lnTo>
                  <a:cubicBezTo>
                    <a:pt x="746" y="83"/>
                    <a:pt x="616" y="1"/>
                    <a:pt x="46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5880925" y="4341025"/>
              <a:ext cx="23200" cy="20750"/>
            </a:xfrm>
            <a:custGeom>
              <a:avLst/>
              <a:gdLst/>
              <a:ahLst/>
              <a:cxnLst/>
              <a:rect l="l" t="t" r="r" b="b"/>
              <a:pathLst>
                <a:path w="928" h="830" extrusionOk="0">
                  <a:moveTo>
                    <a:pt x="492" y="1"/>
                  </a:moveTo>
                  <a:cubicBezTo>
                    <a:pt x="239" y="1"/>
                    <a:pt x="0" y="238"/>
                    <a:pt x="98" y="530"/>
                  </a:cubicBezTo>
                  <a:lnTo>
                    <a:pt x="234" y="748"/>
                  </a:lnTo>
                  <a:cubicBezTo>
                    <a:pt x="311" y="805"/>
                    <a:pt x="396" y="830"/>
                    <a:pt x="478" y="830"/>
                  </a:cubicBezTo>
                  <a:cubicBezTo>
                    <a:pt x="714" y="830"/>
                    <a:pt x="927" y="622"/>
                    <a:pt x="887" y="340"/>
                  </a:cubicBezTo>
                  <a:lnTo>
                    <a:pt x="778" y="122"/>
                  </a:lnTo>
                  <a:cubicBezTo>
                    <a:pt x="694" y="38"/>
                    <a:pt x="592" y="1"/>
                    <a:pt x="49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5852075" y="4365750"/>
              <a:ext cx="21775" cy="20500"/>
            </a:xfrm>
            <a:custGeom>
              <a:avLst/>
              <a:gdLst/>
              <a:ahLst/>
              <a:cxnLst/>
              <a:rect l="l" t="t" r="r" b="b"/>
              <a:pathLst>
                <a:path w="871" h="820" extrusionOk="0">
                  <a:moveTo>
                    <a:pt x="453" y="1"/>
                  </a:moveTo>
                  <a:cubicBezTo>
                    <a:pt x="345" y="1"/>
                    <a:pt x="232" y="54"/>
                    <a:pt x="163" y="140"/>
                  </a:cubicBezTo>
                  <a:cubicBezTo>
                    <a:pt x="27" y="276"/>
                    <a:pt x="0" y="467"/>
                    <a:pt x="109" y="630"/>
                  </a:cubicBezTo>
                  <a:lnTo>
                    <a:pt x="299" y="793"/>
                  </a:lnTo>
                  <a:cubicBezTo>
                    <a:pt x="342" y="811"/>
                    <a:pt x="391" y="820"/>
                    <a:pt x="441" y="820"/>
                  </a:cubicBezTo>
                  <a:cubicBezTo>
                    <a:pt x="548" y="820"/>
                    <a:pt x="660" y="777"/>
                    <a:pt x="735" y="684"/>
                  </a:cubicBezTo>
                  <a:cubicBezTo>
                    <a:pt x="844" y="548"/>
                    <a:pt x="871" y="385"/>
                    <a:pt x="816" y="222"/>
                  </a:cubicBezTo>
                  <a:lnTo>
                    <a:pt x="626" y="59"/>
                  </a:lnTo>
                  <a:cubicBezTo>
                    <a:pt x="576" y="19"/>
                    <a:pt x="515" y="1"/>
                    <a:pt x="453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5829600" y="4396725"/>
              <a:ext cx="21125" cy="20575"/>
            </a:xfrm>
            <a:custGeom>
              <a:avLst/>
              <a:gdLst/>
              <a:ahLst/>
              <a:cxnLst/>
              <a:rect l="l" t="t" r="r" b="b"/>
              <a:pathLst>
                <a:path w="845" h="823" extrusionOk="0">
                  <a:moveTo>
                    <a:pt x="413" y="0"/>
                  </a:moveTo>
                  <a:cubicBezTo>
                    <a:pt x="280" y="0"/>
                    <a:pt x="147" y="78"/>
                    <a:pt x="83" y="207"/>
                  </a:cubicBezTo>
                  <a:cubicBezTo>
                    <a:pt x="1" y="371"/>
                    <a:pt x="1" y="561"/>
                    <a:pt x="137" y="697"/>
                  </a:cubicBezTo>
                  <a:lnTo>
                    <a:pt x="355" y="806"/>
                  </a:lnTo>
                  <a:cubicBezTo>
                    <a:pt x="389" y="818"/>
                    <a:pt x="423" y="823"/>
                    <a:pt x="456" y="823"/>
                  </a:cubicBezTo>
                  <a:cubicBezTo>
                    <a:pt x="583" y="823"/>
                    <a:pt x="698" y="745"/>
                    <a:pt x="763" y="616"/>
                  </a:cubicBezTo>
                  <a:cubicBezTo>
                    <a:pt x="845" y="480"/>
                    <a:pt x="845" y="289"/>
                    <a:pt x="736" y="153"/>
                  </a:cubicBezTo>
                  <a:lnTo>
                    <a:pt x="518" y="17"/>
                  </a:lnTo>
                  <a:cubicBezTo>
                    <a:pt x="484" y="6"/>
                    <a:pt x="449" y="0"/>
                    <a:pt x="41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"/>
            <p:cNvSpPr/>
            <p:nvPr/>
          </p:nvSpPr>
          <p:spPr>
            <a:xfrm>
              <a:off x="5812600" y="4432400"/>
              <a:ext cx="22475" cy="19875"/>
            </a:xfrm>
            <a:custGeom>
              <a:avLst/>
              <a:gdLst/>
              <a:ahLst/>
              <a:cxnLst/>
              <a:rect l="l" t="t" r="r" b="b"/>
              <a:pathLst>
                <a:path w="899" h="795" extrusionOk="0">
                  <a:moveTo>
                    <a:pt x="432" y="1"/>
                  </a:moveTo>
                  <a:cubicBezTo>
                    <a:pt x="267" y="1"/>
                    <a:pt x="131" y="104"/>
                    <a:pt x="82" y="250"/>
                  </a:cubicBezTo>
                  <a:cubicBezTo>
                    <a:pt x="1" y="413"/>
                    <a:pt x="55" y="604"/>
                    <a:pt x="218" y="713"/>
                  </a:cubicBezTo>
                  <a:lnTo>
                    <a:pt x="436" y="794"/>
                  </a:lnTo>
                  <a:cubicBezTo>
                    <a:pt x="599" y="794"/>
                    <a:pt x="763" y="713"/>
                    <a:pt x="817" y="549"/>
                  </a:cubicBezTo>
                  <a:cubicBezTo>
                    <a:pt x="899" y="386"/>
                    <a:pt x="844" y="196"/>
                    <a:pt x="708" y="87"/>
                  </a:cubicBezTo>
                  <a:lnTo>
                    <a:pt x="490" y="5"/>
                  </a:lnTo>
                  <a:cubicBezTo>
                    <a:pt x="471" y="2"/>
                    <a:pt x="451" y="1"/>
                    <a:pt x="432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"/>
            <p:cNvSpPr/>
            <p:nvPr/>
          </p:nvSpPr>
          <p:spPr>
            <a:xfrm>
              <a:off x="5801725" y="4469250"/>
              <a:ext cx="21775" cy="20450"/>
            </a:xfrm>
            <a:custGeom>
              <a:avLst/>
              <a:gdLst/>
              <a:ahLst/>
              <a:cxnLst/>
              <a:rect l="l" t="t" r="r" b="b"/>
              <a:pathLst>
                <a:path w="871" h="818" extrusionOk="0">
                  <a:moveTo>
                    <a:pt x="408" y="1"/>
                  </a:moveTo>
                  <a:cubicBezTo>
                    <a:pt x="245" y="1"/>
                    <a:pt x="82" y="137"/>
                    <a:pt x="55" y="300"/>
                  </a:cubicBezTo>
                  <a:cubicBezTo>
                    <a:pt x="0" y="491"/>
                    <a:pt x="55" y="654"/>
                    <a:pt x="218" y="763"/>
                  </a:cubicBezTo>
                  <a:lnTo>
                    <a:pt x="463" y="817"/>
                  </a:lnTo>
                  <a:cubicBezTo>
                    <a:pt x="626" y="790"/>
                    <a:pt x="789" y="681"/>
                    <a:pt x="817" y="518"/>
                  </a:cubicBezTo>
                  <a:cubicBezTo>
                    <a:pt x="871" y="327"/>
                    <a:pt x="789" y="164"/>
                    <a:pt x="653" y="55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5791500" y="4507350"/>
              <a:ext cx="23850" cy="20450"/>
            </a:xfrm>
            <a:custGeom>
              <a:avLst/>
              <a:gdLst/>
              <a:ahLst/>
              <a:cxnLst/>
              <a:rect l="l" t="t" r="r" b="b"/>
              <a:pathLst>
                <a:path w="954" h="818" extrusionOk="0">
                  <a:moveTo>
                    <a:pt x="491" y="1"/>
                  </a:moveTo>
                  <a:cubicBezTo>
                    <a:pt x="83" y="55"/>
                    <a:pt x="1" y="599"/>
                    <a:pt x="382" y="790"/>
                  </a:cubicBezTo>
                  <a:lnTo>
                    <a:pt x="627" y="817"/>
                  </a:lnTo>
                  <a:cubicBezTo>
                    <a:pt x="790" y="763"/>
                    <a:pt x="926" y="627"/>
                    <a:pt x="953" y="463"/>
                  </a:cubicBezTo>
                  <a:cubicBezTo>
                    <a:pt x="953" y="300"/>
                    <a:pt x="872" y="137"/>
                    <a:pt x="736" y="55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5788800" y="4546125"/>
              <a:ext cx="22475" cy="19775"/>
            </a:xfrm>
            <a:custGeom>
              <a:avLst/>
              <a:gdLst/>
              <a:ahLst/>
              <a:cxnLst/>
              <a:rect l="l" t="t" r="r" b="b"/>
              <a:pathLst>
                <a:path w="899" h="791" extrusionOk="0">
                  <a:moveTo>
                    <a:pt x="408" y="1"/>
                  </a:moveTo>
                  <a:cubicBezTo>
                    <a:pt x="27" y="110"/>
                    <a:pt x="0" y="627"/>
                    <a:pt x="354" y="790"/>
                  </a:cubicBezTo>
                  <a:lnTo>
                    <a:pt x="599" y="790"/>
                  </a:lnTo>
                  <a:cubicBezTo>
                    <a:pt x="762" y="736"/>
                    <a:pt x="898" y="600"/>
                    <a:pt x="898" y="436"/>
                  </a:cubicBezTo>
                  <a:cubicBezTo>
                    <a:pt x="898" y="246"/>
                    <a:pt x="789" y="83"/>
                    <a:pt x="653" y="28"/>
                  </a:cubicBezTo>
                  <a:lnTo>
                    <a:pt x="408" y="1"/>
                  </a:ln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5790150" y="4584925"/>
              <a:ext cx="20425" cy="19750"/>
            </a:xfrm>
            <a:custGeom>
              <a:avLst/>
              <a:gdLst/>
              <a:ahLst/>
              <a:cxnLst/>
              <a:rect l="l" t="t" r="r" b="b"/>
              <a:pathLst>
                <a:path w="817" h="790" extrusionOk="0">
                  <a:moveTo>
                    <a:pt x="273" y="0"/>
                  </a:moveTo>
                  <a:cubicBezTo>
                    <a:pt x="109" y="55"/>
                    <a:pt x="1" y="218"/>
                    <a:pt x="1" y="408"/>
                  </a:cubicBezTo>
                  <a:cubicBezTo>
                    <a:pt x="1" y="572"/>
                    <a:pt x="109" y="735"/>
                    <a:pt x="300" y="789"/>
                  </a:cubicBezTo>
                  <a:lnTo>
                    <a:pt x="518" y="789"/>
                  </a:lnTo>
                  <a:cubicBezTo>
                    <a:pt x="708" y="735"/>
                    <a:pt x="817" y="572"/>
                    <a:pt x="817" y="381"/>
                  </a:cubicBezTo>
                  <a:cubicBezTo>
                    <a:pt x="817" y="218"/>
                    <a:pt x="681" y="55"/>
                    <a:pt x="518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5791500" y="4624375"/>
              <a:ext cx="21125" cy="19750"/>
            </a:xfrm>
            <a:custGeom>
              <a:avLst/>
              <a:gdLst/>
              <a:ahLst/>
              <a:cxnLst/>
              <a:rect l="l" t="t" r="r" b="b"/>
              <a:pathLst>
                <a:path w="845" h="790" extrusionOk="0">
                  <a:moveTo>
                    <a:pt x="273" y="1"/>
                  </a:moveTo>
                  <a:cubicBezTo>
                    <a:pt x="110" y="82"/>
                    <a:pt x="1" y="245"/>
                    <a:pt x="28" y="409"/>
                  </a:cubicBezTo>
                  <a:cubicBezTo>
                    <a:pt x="28" y="599"/>
                    <a:pt x="164" y="763"/>
                    <a:pt x="328" y="790"/>
                  </a:cubicBezTo>
                  <a:lnTo>
                    <a:pt x="572" y="763"/>
                  </a:lnTo>
                  <a:cubicBezTo>
                    <a:pt x="736" y="681"/>
                    <a:pt x="845" y="518"/>
                    <a:pt x="817" y="354"/>
                  </a:cubicBezTo>
                  <a:cubicBezTo>
                    <a:pt x="817" y="191"/>
                    <a:pt x="681" y="28"/>
                    <a:pt x="518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5796275" y="4662475"/>
              <a:ext cx="23150" cy="19750"/>
            </a:xfrm>
            <a:custGeom>
              <a:avLst/>
              <a:gdLst/>
              <a:ahLst/>
              <a:cxnLst/>
              <a:rect l="l" t="t" r="r" b="b"/>
              <a:pathLst>
                <a:path w="926" h="790" extrusionOk="0">
                  <a:moveTo>
                    <a:pt x="490" y="1"/>
                  </a:moveTo>
                  <a:lnTo>
                    <a:pt x="245" y="28"/>
                  </a:lnTo>
                  <a:cubicBezTo>
                    <a:pt x="82" y="109"/>
                    <a:pt x="0" y="273"/>
                    <a:pt x="28" y="463"/>
                  </a:cubicBezTo>
                  <a:cubicBezTo>
                    <a:pt x="55" y="626"/>
                    <a:pt x="191" y="763"/>
                    <a:pt x="354" y="790"/>
                  </a:cubicBezTo>
                  <a:lnTo>
                    <a:pt x="599" y="763"/>
                  </a:lnTo>
                  <a:cubicBezTo>
                    <a:pt x="926" y="572"/>
                    <a:pt x="871" y="55"/>
                    <a:pt x="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5803075" y="4699900"/>
              <a:ext cx="21800" cy="20425"/>
            </a:xfrm>
            <a:custGeom>
              <a:avLst/>
              <a:gdLst/>
              <a:ahLst/>
              <a:cxnLst/>
              <a:rect l="l" t="t" r="r" b="b"/>
              <a:pathLst>
                <a:path w="872" h="817" extrusionOk="0">
                  <a:moveTo>
                    <a:pt x="463" y="0"/>
                  </a:moveTo>
                  <a:lnTo>
                    <a:pt x="246" y="55"/>
                  </a:lnTo>
                  <a:cubicBezTo>
                    <a:pt x="82" y="136"/>
                    <a:pt x="1" y="327"/>
                    <a:pt x="55" y="517"/>
                  </a:cubicBezTo>
                  <a:cubicBezTo>
                    <a:pt x="82" y="681"/>
                    <a:pt x="246" y="817"/>
                    <a:pt x="409" y="817"/>
                  </a:cubicBezTo>
                  <a:lnTo>
                    <a:pt x="654" y="762"/>
                  </a:lnTo>
                  <a:cubicBezTo>
                    <a:pt x="790" y="681"/>
                    <a:pt x="871" y="490"/>
                    <a:pt x="844" y="327"/>
                  </a:cubicBezTo>
                  <a:cubicBezTo>
                    <a:pt x="790" y="164"/>
                    <a:pt x="654" y="28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5812600" y="4737325"/>
              <a:ext cx="22475" cy="20425"/>
            </a:xfrm>
            <a:custGeom>
              <a:avLst/>
              <a:gdLst/>
              <a:ahLst/>
              <a:cxnLst/>
              <a:rect l="l" t="t" r="r" b="b"/>
              <a:pathLst>
                <a:path w="899" h="817" extrusionOk="0">
                  <a:moveTo>
                    <a:pt x="463" y="0"/>
                  </a:moveTo>
                  <a:lnTo>
                    <a:pt x="218" y="82"/>
                  </a:lnTo>
                  <a:cubicBezTo>
                    <a:pt x="82" y="163"/>
                    <a:pt x="1" y="354"/>
                    <a:pt x="55" y="544"/>
                  </a:cubicBezTo>
                  <a:cubicBezTo>
                    <a:pt x="109" y="708"/>
                    <a:pt x="273" y="817"/>
                    <a:pt x="463" y="817"/>
                  </a:cubicBezTo>
                  <a:lnTo>
                    <a:pt x="681" y="762"/>
                  </a:lnTo>
                  <a:cubicBezTo>
                    <a:pt x="844" y="653"/>
                    <a:pt x="899" y="463"/>
                    <a:pt x="844" y="299"/>
                  </a:cubicBezTo>
                  <a:cubicBezTo>
                    <a:pt x="790" y="136"/>
                    <a:pt x="627" y="27"/>
                    <a:pt x="46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5825525" y="4774625"/>
              <a:ext cx="21800" cy="19975"/>
            </a:xfrm>
            <a:custGeom>
              <a:avLst/>
              <a:gdLst/>
              <a:ahLst/>
              <a:cxnLst/>
              <a:rect l="l" t="t" r="r" b="b"/>
              <a:pathLst>
                <a:path w="872" h="799" extrusionOk="0">
                  <a:moveTo>
                    <a:pt x="459" y="1"/>
                  </a:moveTo>
                  <a:cubicBezTo>
                    <a:pt x="443" y="1"/>
                    <a:pt x="426" y="2"/>
                    <a:pt x="409" y="5"/>
                  </a:cubicBezTo>
                  <a:lnTo>
                    <a:pt x="191" y="87"/>
                  </a:lnTo>
                  <a:cubicBezTo>
                    <a:pt x="55" y="195"/>
                    <a:pt x="1" y="386"/>
                    <a:pt x="82" y="549"/>
                  </a:cubicBezTo>
                  <a:cubicBezTo>
                    <a:pt x="131" y="696"/>
                    <a:pt x="267" y="798"/>
                    <a:pt x="432" y="798"/>
                  </a:cubicBezTo>
                  <a:cubicBezTo>
                    <a:pt x="451" y="798"/>
                    <a:pt x="471" y="797"/>
                    <a:pt x="491" y="794"/>
                  </a:cubicBezTo>
                  <a:lnTo>
                    <a:pt x="681" y="712"/>
                  </a:lnTo>
                  <a:cubicBezTo>
                    <a:pt x="817" y="604"/>
                    <a:pt x="872" y="413"/>
                    <a:pt x="817" y="250"/>
                  </a:cubicBezTo>
                  <a:cubicBezTo>
                    <a:pt x="744" y="103"/>
                    <a:pt x="605" y="1"/>
                    <a:pt x="459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5840500" y="4810125"/>
              <a:ext cx="21800" cy="20525"/>
            </a:xfrm>
            <a:custGeom>
              <a:avLst/>
              <a:gdLst/>
              <a:ahLst/>
              <a:cxnLst/>
              <a:rect l="l" t="t" r="r" b="b"/>
              <a:pathLst>
                <a:path w="872" h="821" extrusionOk="0">
                  <a:moveTo>
                    <a:pt x="381" y="0"/>
                  </a:moveTo>
                  <a:lnTo>
                    <a:pt x="164" y="109"/>
                  </a:lnTo>
                  <a:cubicBezTo>
                    <a:pt x="28" y="218"/>
                    <a:pt x="0" y="408"/>
                    <a:pt x="82" y="572"/>
                  </a:cubicBezTo>
                  <a:cubicBezTo>
                    <a:pt x="131" y="718"/>
                    <a:pt x="267" y="821"/>
                    <a:pt x="432" y="821"/>
                  </a:cubicBezTo>
                  <a:cubicBezTo>
                    <a:pt x="451" y="821"/>
                    <a:pt x="471" y="819"/>
                    <a:pt x="490" y="816"/>
                  </a:cubicBezTo>
                  <a:lnTo>
                    <a:pt x="708" y="708"/>
                  </a:lnTo>
                  <a:cubicBezTo>
                    <a:pt x="844" y="599"/>
                    <a:pt x="871" y="408"/>
                    <a:pt x="790" y="245"/>
                  </a:cubicBezTo>
                  <a:cubicBezTo>
                    <a:pt x="735" y="82"/>
                    <a:pt x="545" y="0"/>
                    <a:pt x="381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5857500" y="4845075"/>
              <a:ext cx="22475" cy="20300"/>
            </a:xfrm>
            <a:custGeom>
              <a:avLst/>
              <a:gdLst/>
              <a:ahLst/>
              <a:cxnLst/>
              <a:rect l="l" t="t" r="r" b="b"/>
              <a:pathLst>
                <a:path w="899" h="812" extrusionOk="0">
                  <a:moveTo>
                    <a:pt x="470" y="0"/>
                  </a:moveTo>
                  <a:cubicBezTo>
                    <a:pt x="433" y="0"/>
                    <a:pt x="394" y="6"/>
                    <a:pt x="355" y="17"/>
                  </a:cubicBezTo>
                  <a:lnTo>
                    <a:pt x="164" y="126"/>
                  </a:lnTo>
                  <a:cubicBezTo>
                    <a:pt x="28" y="235"/>
                    <a:pt x="1" y="425"/>
                    <a:pt x="82" y="589"/>
                  </a:cubicBezTo>
                  <a:cubicBezTo>
                    <a:pt x="177" y="731"/>
                    <a:pt x="314" y="812"/>
                    <a:pt x="474" y="812"/>
                  </a:cubicBezTo>
                  <a:cubicBezTo>
                    <a:pt x="497" y="812"/>
                    <a:pt x="521" y="810"/>
                    <a:pt x="545" y="806"/>
                  </a:cubicBezTo>
                  <a:lnTo>
                    <a:pt x="736" y="670"/>
                  </a:lnTo>
                  <a:cubicBezTo>
                    <a:pt x="872" y="561"/>
                    <a:pt x="899" y="371"/>
                    <a:pt x="790" y="208"/>
                  </a:cubicBezTo>
                  <a:cubicBezTo>
                    <a:pt x="725" y="78"/>
                    <a:pt x="610" y="0"/>
                    <a:pt x="470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5467575" y="4574725"/>
              <a:ext cx="137550" cy="114925"/>
            </a:xfrm>
            <a:custGeom>
              <a:avLst/>
              <a:gdLst/>
              <a:ahLst/>
              <a:cxnLst/>
              <a:rect l="l" t="t" r="r" b="b"/>
              <a:pathLst>
                <a:path w="5502" h="4597" extrusionOk="0">
                  <a:moveTo>
                    <a:pt x="2490" y="1"/>
                  </a:moveTo>
                  <a:cubicBezTo>
                    <a:pt x="1374" y="1"/>
                    <a:pt x="395" y="823"/>
                    <a:pt x="222" y="1959"/>
                  </a:cubicBezTo>
                  <a:cubicBezTo>
                    <a:pt x="0" y="3449"/>
                    <a:pt x="1194" y="4597"/>
                    <a:pt x="2503" y="4597"/>
                  </a:cubicBezTo>
                  <a:cubicBezTo>
                    <a:pt x="2962" y="4597"/>
                    <a:pt x="3437" y="4455"/>
                    <a:pt x="3868" y="4136"/>
                  </a:cubicBezTo>
                  <a:cubicBezTo>
                    <a:pt x="5501" y="2912"/>
                    <a:pt x="4848" y="326"/>
                    <a:pt x="2834" y="27"/>
                  </a:cubicBezTo>
                  <a:cubicBezTo>
                    <a:pt x="2718" y="9"/>
                    <a:pt x="2603" y="1"/>
                    <a:pt x="2490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5428200" y="4531825"/>
              <a:ext cx="48975" cy="41025"/>
            </a:xfrm>
            <a:custGeom>
              <a:avLst/>
              <a:gdLst/>
              <a:ahLst/>
              <a:cxnLst/>
              <a:rect l="l" t="t" r="r" b="b"/>
              <a:pathLst>
                <a:path w="1959" h="1641" extrusionOk="0">
                  <a:moveTo>
                    <a:pt x="1074" y="1"/>
                  </a:moveTo>
                  <a:cubicBezTo>
                    <a:pt x="913" y="1"/>
                    <a:pt x="748" y="51"/>
                    <a:pt x="599" y="165"/>
                  </a:cubicBezTo>
                  <a:cubicBezTo>
                    <a:pt x="1" y="600"/>
                    <a:pt x="245" y="1525"/>
                    <a:pt x="953" y="1634"/>
                  </a:cubicBezTo>
                  <a:cubicBezTo>
                    <a:pt x="987" y="1639"/>
                    <a:pt x="1022" y="1641"/>
                    <a:pt x="1055" y="1641"/>
                  </a:cubicBezTo>
                  <a:cubicBezTo>
                    <a:pt x="1451" y="1641"/>
                    <a:pt x="1803" y="1355"/>
                    <a:pt x="1878" y="954"/>
                  </a:cubicBezTo>
                  <a:cubicBezTo>
                    <a:pt x="1959" y="410"/>
                    <a:pt x="1533" y="1"/>
                    <a:pt x="1074" y="1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5383300" y="4490750"/>
              <a:ext cx="28250" cy="23500"/>
            </a:xfrm>
            <a:custGeom>
              <a:avLst/>
              <a:gdLst/>
              <a:ahLst/>
              <a:cxnLst/>
              <a:rect l="l" t="t" r="r" b="b"/>
              <a:pathLst>
                <a:path w="1130" h="940" extrusionOk="0">
                  <a:moveTo>
                    <a:pt x="627" y="0"/>
                  </a:moveTo>
                  <a:cubicBezTo>
                    <a:pt x="535" y="0"/>
                    <a:pt x="440" y="29"/>
                    <a:pt x="354" y="93"/>
                  </a:cubicBezTo>
                  <a:cubicBezTo>
                    <a:pt x="0" y="338"/>
                    <a:pt x="136" y="855"/>
                    <a:pt x="545" y="937"/>
                  </a:cubicBezTo>
                  <a:cubicBezTo>
                    <a:pt x="564" y="939"/>
                    <a:pt x="584" y="940"/>
                    <a:pt x="603" y="940"/>
                  </a:cubicBezTo>
                  <a:cubicBezTo>
                    <a:pt x="851" y="940"/>
                    <a:pt x="1064" y="781"/>
                    <a:pt x="1089" y="529"/>
                  </a:cubicBezTo>
                  <a:cubicBezTo>
                    <a:pt x="1129" y="227"/>
                    <a:pt x="888" y="0"/>
                    <a:pt x="627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4971675" y="4120425"/>
              <a:ext cx="753175" cy="662475"/>
            </a:xfrm>
            <a:custGeom>
              <a:avLst/>
              <a:gdLst/>
              <a:ahLst/>
              <a:cxnLst/>
              <a:rect l="l" t="t" r="r" b="b"/>
              <a:pathLst>
                <a:path w="30127" h="26499" extrusionOk="0">
                  <a:moveTo>
                    <a:pt x="7403" y="1816"/>
                  </a:moveTo>
                  <a:cubicBezTo>
                    <a:pt x="7566" y="1816"/>
                    <a:pt x="7730" y="1925"/>
                    <a:pt x="7784" y="2115"/>
                  </a:cubicBezTo>
                  <a:lnTo>
                    <a:pt x="7784" y="2333"/>
                  </a:lnTo>
                  <a:cubicBezTo>
                    <a:pt x="7730" y="2524"/>
                    <a:pt x="7566" y="2619"/>
                    <a:pt x="7403" y="2619"/>
                  </a:cubicBezTo>
                  <a:cubicBezTo>
                    <a:pt x="7240" y="2619"/>
                    <a:pt x="7077" y="2524"/>
                    <a:pt x="7022" y="2333"/>
                  </a:cubicBezTo>
                  <a:lnTo>
                    <a:pt x="7022" y="2115"/>
                  </a:lnTo>
                  <a:cubicBezTo>
                    <a:pt x="7077" y="1952"/>
                    <a:pt x="7213" y="1816"/>
                    <a:pt x="7403" y="1816"/>
                  </a:cubicBezTo>
                  <a:close/>
                  <a:moveTo>
                    <a:pt x="8954" y="1843"/>
                  </a:moveTo>
                  <a:cubicBezTo>
                    <a:pt x="9118" y="1843"/>
                    <a:pt x="9281" y="1979"/>
                    <a:pt x="9335" y="2143"/>
                  </a:cubicBezTo>
                  <a:lnTo>
                    <a:pt x="9335" y="2388"/>
                  </a:lnTo>
                  <a:cubicBezTo>
                    <a:pt x="9262" y="2534"/>
                    <a:pt x="9123" y="2637"/>
                    <a:pt x="8978" y="2637"/>
                  </a:cubicBezTo>
                  <a:cubicBezTo>
                    <a:pt x="8961" y="2637"/>
                    <a:pt x="8944" y="2635"/>
                    <a:pt x="8927" y="2633"/>
                  </a:cubicBezTo>
                  <a:cubicBezTo>
                    <a:pt x="8764" y="2633"/>
                    <a:pt x="8600" y="2524"/>
                    <a:pt x="8546" y="2360"/>
                  </a:cubicBezTo>
                  <a:lnTo>
                    <a:pt x="8546" y="2115"/>
                  </a:lnTo>
                  <a:cubicBezTo>
                    <a:pt x="8600" y="1952"/>
                    <a:pt x="8764" y="1843"/>
                    <a:pt x="8954" y="1843"/>
                  </a:cubicBezTo>
                  <a:close/>
                  <a:moveTo>
                    <a:pt x="5866" y="1883"/>
                  </a:moveTo>
                  <a:cubicBezTo>
                    <a:pt x="6018" y="1883"/>
                    <a:pt x="6170" y="1966"/>
                    <a:pt x="6233" y="2143"/>
                  </a:cubicBezTo>
                  <a:lnTo>
                    <a:pt x="6233" y="2388"/>
                  </a:lnTo>
                  <a:cubicBezTo>
                    <a:pt x="6206" y="2551"/>
                    <a:pt x="6042" y="2687"/>
                    <a:pt x="5879" y="2687"/>
                  </a:cubicBezTo>
                  <a:cubicBezTo>
                    <a:pt x="5716" y="2687"/>
                    <a:pt x="5553" y="2605"/>
                    <a:pt x="5498" y="2442"/>
                  </a:cubicBezTo>
                  <a:lnTo>
                    <a:pt x="5471" y="2197"/>
                  </a:lnTo>
                  <a:cubicBezTo>
                    <a:pt x="5515" y="1993"/>
                    <a:pt x="5691" y="1883"/>
                    <a:pt x="5866" y="1883"/>
                  </a:cubicBezTo>
                  <a:close/>
                  <a:moveTo>
                    <a:pt x="10454" y="1948"/>
                  </a:moveTo>
                  <a:cubicBezTo>
                    <a:pt x="10472" y="1948"/>
                    <a:pt x="10489" y="1949"/>
                    <a:pt x="10505" y="1952"/>
                  </a:cubicBezTo>
                  <a:cubicBezTo>
                    <a:pt x="10696" y="1979"/>
                    <a:pt x="10832" y="2115"/>
                    <a:pt x="10859" y="2279"/>
                  </a:cubicBezTo>
                  <a:lnTo>
                    <a:pt x="10832" y="2524"/>
                  </a:lnTo>
                  <a:cubicBezTo>
                    <a:pt x="10783" y="2670"/>
                    <a:pt x="10647" y="2773"/>
                    <a:pt x="10482" y="2773"/>
                  </a:cubicBezTo>
                  <a:cubicBezTo>
                    <a:pt x="10463" y="2773"/>
                    <a:pt x="10444" y="2771"/>
                    <a:pt x="10424" y="2769"/>
                  </a:cubicBezTo>
                  <a:cubicBezTo>
                    <a:pt x="10261" y="2741"/>
                    <a:pt x="10097" y="2633"/>
                    <a:pt x="10070" y="2442"/>
                  </a:cubicBezTo>
                  <a:lnTo>
                    <a:pt x="10097" y="2197"/>
                  </a:lnTo>
                  <a:cubicBezTo>
                    <a:pt x="10146" y="2051"/>
                    <a:pt x="10304" y="1948"/>
                    <a:pt x="10454" y="1948"/>
                  </a:cubicBezTo>
                  <a:close/>
                  <a:moveTo>
                    <a:pt x="4654" y="2007"/>
                  </a:moveTo>
                  <a:lnTo>
                    <a:pt x="4763" y="2796"/>
                  </a:lnTo>
                  <a:lnTo>
                    <a:pt x="3947" y="2687"/>
                  </a:lnTo>
                  <a:lnTo>
                    <a:pt x="4001" y="2469"/>
                  </a:lnTo>
                  <a:lnTo>
                    <a:pt x="4001" y="2415"/>
                  </a:lnTo>
                  <a:lnTo>
                    <a:pt x="4029" y="2088"/>
                  </a:lnTo>
                  <a:lnTo>
                    <a:pt x="4355" y="2034"/>
                  </a:lnTo>
                  <a:lnTo>
                    <a:pt x="4654" y="2007"/>
                  </a:lnTo>
                  <a:close/>
                  <a:moveTo>
                    <a:pt x="11993" y="2137"/>
                  </a:moveTo>
                  <a:cubicBezTo>
                    <a:pt x="12015" y="2137"/>
                    <a:pt x="12036" y="2139"/>
                    <a:pt x="12057" y="2143"/>
                  </a:cubicBezTo>
                  <a:cubicBezTo>
                    <a:pt x="12220" y="2170"/>
                    <a:pt x="12356" y="2306"/>
                    <a:pt x="12410" y="2496"/>
                  </a:cubicBezTo>
                  <a:lnTo>
                    <a:pt x="12356" y="2741"/>
                  </a:lnTo>
                  <a:cubicBezTo>
                    <a:pt x="12283" y="2863"/>
                    <a:pt x="12144" y="2963"/>
                    <a:pt x="11999" y="2963"/>
                  </a:cubicBezTo>
                  <a:cubicBezTo>
                    <a:pt x="11982" y="2963"/>
                    <a:pt x="11965" y="2962"/>
                    <a:pt x="11948" y="2959"/>
                  </a:cubicBezTo>
                  <a:cubicBezTo>
                    <a:pt x="11757" y="2932"/>
                    <a:pt x="11621" y="2796"/>
                    <a:pt x="11594" y="2633"/>
                  </a:cubicBezTo>
                  <a:lnTo>
                    <a:pt x="11594" y="2605"/>
                  </a:lnTo>
                  <a:lnTo>
                    <a:pt x="11621" y="2360"/>
                  </a:lnTo>
                  <a:cubicBezTo>
                    <a:pt x="11693" y="2218"/>
                    <a:pt x="11847" y="2137"/>
                    <a:pt x="11993" y="2137"/>
                  </a:cubicBezTo>
                  <a:close/>
                  <a:moveTo>
                    <a:pt x="13494" y="2439"/>
                  </a:moveTo>
                  <a:cubicBezTo>
                    <a:pt x="13692" y="2439"/>
                    <a:pt x="13891" y="2569"/>
                    <a:pt x="13907" y="2796"/>
                  </a:cubicBezTo>
                  <a:lnTo>
                    <a:pt x="13853" y="3041"/>
                  </a:lnTo>
                  <a:cubicBezTo>
                    <a:pt x="13776" y="3173"/>
                    <a:pt x="13644" y="3234"/>
                    <a:pt x="13512" y="3234"/>
                  </a:cubicBezTo>
                  <a:cubicBezTo>
                    <a:pt x="13319" y="3234"/>
                    <a:pt x="13123" y="3104"/>
                    <a:pt x="13091" y="2877"/>
                  </a:cubicBezTo>
                  <a:lnTo>
                    <a:pt x="13145" y="2633"/>
                  </a:lnTo>
                  <a:cubicBezTo>
                    <a:pt x="13223" y="2500"/>
                    <a:pt x="13358" y="2439"/>
                    <a:pt x="13494" y="2439"/>
                  </a:cubicBezTo>
                  <a:close/>
                  <a:moveTo>
                    <a:pt x="14992" y="2831"/>
                  </a:moveTo>
                  <a:cubicBezTo>
                    <a:pt x="15194" y="2831"/>
                    <a:pt x="15387" y="2979"/>
                    <a:pt x="15404" y="3231"/>
                  </a:cubicBezTo>
                  <a:lnTo>
                    <a:pt x="15322" y="3449"/>
                  </a:lnTo>
                  <a:cubicBezTo>
                    <a:pt x="15237" y="3556"/>
                    <a:pt x="15118" y="3629"/>
                    <a:pt x="14991" y="3629"/>
                  </a:cubicBezTo>
                  <a:cubicBezTo>
                    <a:pt x="14957" y="3629"/>
                    <a:pt x="14922" y="3624"/>
                    <a:pt x="14887" y="3612"/>
                  </a:cubicBezTo>
                  <a:cubicBezTo>
                    <a:pt x="14724" y="3558"/>
                    <a:pt x="14588" y="3422"/>
                    <a:pt x="14588" y="3231"/>
                  </a:cubicBezTo>
                  <a:lnTo>
                    <a:pt x="14642" y="3014"/>
                  </a:lnTo>
                  <a:cubicBezTo>
                    <a:pt x="14736" y="2888"/>
                    <a:pt x="14866" y="2831"/>
                    <a:pt x="14992" y="2831"/>
                  </a:cubicBezTo>
                  <a:close/>
                  <a:moveTo>
                    <a:pt x="16471" y="3319"/>
                  </a:moveTo>
                  <a:cubicBezTo>
                    <a:pt x="16515" y="3319"/>
                    <a:pt x="16559" y="3326"/>
                    <a:pt x="16601" y="3340"/>
                  </a:cubicBezTo>
                  <a:cubicBezTo>
                    <a:pt x="16765" y="3395"/>
                    <a:pt x="16874" y="3558"/>
                    <a:pt x="16846" y="3748"/>
                  </a:cubicBezTo>
                  <a:lnTo>
                    <a:pt x="16765" y="3966"/>
                  </a:lnTo>
                  <a:cubicBezTo>
                    <a:pt x="16684" y="4067"/>
                    <a:pt x="16558" y="4123"/>
                    <a:pt x="16432" y="4123"/>
                  </a:cubicBezTo>
                  <a:cubicBezTo>
                    <a:pt x="16388" y="4123"/>
                    <a:pt x="16344" y="4116"/>
                    <a:pt x="16302" y="4102"/>
                  </a:cubicBezTo>
                  <a:cubicBezTo>
                    <a:pt x="16139" y="4020"/>
                    <a:pt x="16030" y="3884"/>
                    <a:pt x="16057" y="3694"/>
                  </a:cubicBezTo>
                  <a:lnTo>
                    <a:pt x="16139" y="3476"/>
                  </a:lnTo>
                  <a:cubicBezTo>
                    <a:pt x="16220" y="3375"/>
                    <a:pt x="16345" y="3319"/>
                    <a:pt x="16471" y="3319"/>
                  </a:cubicBezTo>
                  <a:close/>
                  <a:moveTo>
                    <a:pt x="4137" y="3503"/>
                  </a:moveTo>
                  <a:lnTo>
                    <a:pt x="4382" y="3531"/>
                  </a:lnTo>
                  <a:cubicBezTo>
                    <a:pt x="4763" y="3667"/>
                    <a:pt x="4709" y="4211"/>
                    <a:pt x="4328" y="4293"/>
                  </a:cubicBezTo>
                  <a:lnTo>
                    <a:pt x="4083" y="4265"/>
                  </a:lnTo>
                  <a:cubicBezTo>
                    <a:pt x="3920" y="4211"/>
                    <a:pt x="3811" y="4048"/>
                    <a:pt x="3838" y="3857"/>
                  </a:cubicBezTo>
                  <a:cubicBezTo>
                    <a:pt x="3838" y="3694"/>
                    <a:pt x="3974" y="3531"/>
                    <a:pt x="4137" y="3503"/>
                  </a:cubicBezTo>
                  <a:close/>
                  <a:moveTo>
                    <a:pt x="17875" y="3927"/>
                  </a:moveTo>
                  <a:cubicBezTo>
                    <a:pt x="17932" y="3927"/>
                    <a:pt x="17989" y="3939"/>
                    <a:pt x="18044" y="3966"/>
                  </a:cubicBezTo>
                  <a:cubicBezTo>
                    <a:pt x="18207" y="4020"/>
                    <a:pt x="18289" y="4211"/>
                    <a:pt x="18262" y="4374"/>
                  </a:cubicBezTo>
                  <a:lnTo>
                    <a:pt x="18153" y="4592"/>
                  </a:lnTo>
                  <a:cubicBezTo>
                    <a:pt x="18078" y="4685"/>
                    <a:pt x="17966" y="4727"/>
                    <a:pt x="17850" y="4727"/>
                  </a:cubicBezTo>
                  <a:cubicBezTo>
                    <a:pt x="17796" y="4727"/>
                    <a:pt x="17742" y="4718"/>
                    <a:pt x="17690" y="4701"/>
                  </a:cubicBezTo>
                  <a:cubicBezTo>
                    <a:pt x="17527" y="4619"/>
                    <a:pt x="17445" y="4456"/>
                    <a:pt x="17472" y="4265"/>
                  </a:cubicBezTo>
                  <a:lnTo>
                    <a:pt x="17554" y="4048"/>
                  </a:lnTo>
                  <a:cubicBezTo>
                    <a:pt x="17645" y="3975"/>
                    <a:pt x="17760" y="3927"/>
                    <a:pt x="17875" y="3927"/>
                  </a:cubicBezTo>
                  <a:close/>
                  <a:moveTo>
                    <a:pt x="19208" y="4659"/>
                  </a:moveTo>
                  <a:cubicBezTo>
                    <a:pt x="19283" y="4659"/>
                    <a:pt x="19360" y="4680"/>
                    <a:pt x="19432" y="4728"/>
                  </a:cubicBezTo>
                  <a:lnTo>
                    <a:pt x="19432" y="4701"/>
                  </a:lnTo>
                  <a:cubicBezTo>
                    <a:pt x="19568" y="4782"/>
                    <a:pt x="19649" y="4973"/>
                    <a:pt x="19622" y="5136"/>
                  </a:cubicBezTo>
                  <a:lnTo>
                    <a:pt x="19486" y="5354"/>
                  </a:lnTo>
                  <a:cubicBezTo>
                    <a:pt x="19404" y="5420"/>
                    <a:pt x="19301" y="5456"/>
                    <a:pt x="19197" y="5456"/>
                  </a:cubicBezTo>
                  <a:cubicBezTo>
                    <a:pt x="19129" y="5456"/>
                    <a:pt x="19061" y="5441"/>
                    <a:pt x="18996" y="5408"/>
                  </a:cubicBezTo>
                  <a:cubicBezTo>
                    <a:pt x="18860" y="5300"/>
                    <a:pt x="18779" y="5136"/>
                    <a:pt x="18833" y="4973"/>
                  </a:cubicBezTo>
                  <a:lnTo>
                    <a:pt x="18942" y="4755"/>
                  </a:lnTo>
                  <a:cubicBezTo>
                    <a:pt x="19018" y="4694"/>
                    <a:pt x="19112" y="4659"/>
                    <a:pt x="19208" y="4659"/>
                  </a:cubicBezTo>
                  <a:close/>
                  <a:moveTo>
                    <a:pt x="4301" y="5055"/>
                  </a:moveTo>
                  <a:cubicBezTo>
                    <a:pt x="4464" y="5109"/>
                    <a:pt x="4573" y="5245"/>
                    <a:pt x="4573" y="5436"/>
                  </a:cubicBezTo>
                  <a:cubicBezTo>
                    <a:pt x="4573" y="5599"/>
                    <a:pt x="4437" y="5762"/>
                    <a:pt x="4273" y="5817"/>
                  </a:cubicBezTo>
                  <a:lnTo>
                    <a:pt x="4029" y="5817"/>
                  </a:lnTo>
                  <a:cubicBezTo>
                    <a:pt x="3865" y="5762"/>
                    <a:pt x="3756" y="5599"/>
                    <a:pt x="3756" y="5436"/>
                  </a:cubicBezTo>
                  <a:cubicBezTo>
                    <a:pt x="3756" y="5245"/>
                    <a:pt x="3865" y="5082"/>
                    <a:pt x="4056" y="5055"/>
                  </a:cubicBezTo>
                  <a:close/>
                  <a:moveTo>
                    <a:pt x="20478" y="5493"/>
                  </a:moveTo>
                  <a:cubicBezTo>
                    <a:pt x="20572" y="5493"/>
                    <a:pt x="20666" y="5527"/>
                    <a:pt x="20738" y="5599"/>
                  </a:cubicBezTo>
                  <a:lnTo>
                    <a:pt x="20738" y="5572"/>
                  </a:lnTo>
                  <a:cubicBezTo>
                    <a:pt x="20874" y="5681"/>
                    <a:pt x="20929" y="5871"/>
                    <a:pt x="20874" y="6034"/>
                  </a:cubicBezTo>
                  <a:lnTo>
                    <a:pt x="20738" y="6225"/>
                  </a:lnTo>
                  <a:cubicBezTo>
                    <a:pt x="20656" y="6279"/>
                    <a:pt x="20568" y="6306"/>
                    <a:pt x="20483" y="6306"/>
                  </a:cubicBezTo>
                  <a:cubicBezTo>
                    <a:pt x="20398" y="6306"/>
                    <a:pt x="20316" y="6279"/>
                    <a:pt x="20248" y="6225"/>
                  </a:cubicBezTo>
                  <a:cubicBezTo>
                    <a:pt x="20112" y="6116"/>
                    <a:pt x="20058" y="5925"/>
                    <a:pt x="20112" y="5762"/>
                  </a:cubicBezTo>
                  <a:lnTo>
                    <a:pt x="20248" y="5572"/>
                  </a:lnTo>
                  <a:cubicBezTo>
                    <a:pt x="20312" y="5520"/>
                    <a:pt x="20395" y="5493"/>
                    <a:pt x="20478" y="5493"/>
                  </a:cubicBezTo>
                  <a:close/>
                  <a:moveTo>
                    <a:pt x="21672" y="6477"/>
                  </a:moveTo>
                  <a:cubicBezTo>
                    <a:pt x="21774" y="6477"/>
                    <a:pt x="21870" y="6513"/>
                    <a:pt x="21935" y="6579"/>
                  </a:cubicBezTo>
                  <a:lnTo>
                    <a:pt x="21963" y="6579"/>
                  </a:lnTo>
                  <a:cubicBezTo>
                    <a:pt x="22072" y="6687"/>
                    <a:pt x="22126" y="6878"/>
                    <a:pt x="22044" y="7041"/>
                  </a:cubicBezTo>
                  <a:lnTo>
                    <a:pt x="21881" y="7232"/>
                  </a:lnTo>
                  <a:cubicBezTo>
                    <a:pt x="21817" y="7264"/>
                    <a:pt x="21748" y="7279"/>
                    <a:pt x="21682" y="7279"/>
                  </a:cubicBezTo>
                  <a:cubicBezTo>
                    <a:pt x="21580" y="7279"/>
                    <a:pt x="21484" y="7243"/>
                    <a:pt x="21418" y="7177"/>
                  </a:cubicBezTo>
                  <a:cubicBezTo>
                    <a:pt x="21282" y="7068"/>
                    <a:pt x="21255" y="6878"/>
                    <a:pt x="21310" y="6715"/>
                  </a:cubicBezTo>
                  <a:lnTo>
                    <a:pt x="21473" y="6524"/>
                  </a:lnTo>
                  <a:cubicBezTo>
                    <a:pt x="21537" y="6492"/>
                    <a:pt x="21606" y="6477"/>
                    <a:pt x="21672" y="6477"/>
                  </a:cubicBezTo>
                  <a:close/>
                  <a:moveTo>
                    <a:pt x="4301" y="6579"/>
                  </a:moveTo>
                  <a:cubicBezTo>
                    <a:pt x="4464" y="6633"/>
                    <a:pt x="4573" y="6796"/>
                    <a:pt x="4573" y="6960"/>
                  </a:cubicBezTo>
                  <a:cubicBezTo>
                    <a:pt x="4573" y="7150"/>
                    <a:pt x="4464" y="7286"/>
                    <a:pt x="4301" y="7341"/>
                  </a:cubicBezTo>
                  <a:lnTo>
                    <a:pt x="4056" y="7341"/>
                  </a:lnTo>
                  <a:cubicBezTo>
                    <a:pt x="3892" y="7313"/>
                    <a:pt x="3756" y="7150"/>
                    <a:pt x="3756" y="6987"/>
                  </a:cubicBezTo>
                  <a:cubicBezTo>
                    <a:pt x="3756" y="6796"/>
                    <a:pt x="3865" y="6633"/>
                    <a:pt x="4029" y="6579"/>
                  </a:cubicBezTo>
                  <a:close/>
                  <a:moveTo>
                    <a:pt x="22748" y="7559"/>
                  </a:moveTo>
                  <a:cubicBezTo>
                    <a:pt x="22864" y="7559"/>
                    <a:pt x="22977" y="7601"/>
                    <a:pt x="23051" y="7694"/>
                  </a:cubicBezTo>
                  <a:cubicBezTo>
                    <a:pt x="23187" y="7830"/>
                    <a:pt x="23215" y="8048"/>
                    <a:pt x="23106" y="8184"/>
                  </a:cubicBezTo>
                  <a:lnTo>
                    <a:pt x="22915" y="8320"/>
                  </a:lnTo>
                  <a:cubicBezTo>
                    <a:pt x="22857" y="8347"/>
                    <a:pt x="22799" y="8359"/>
                    <a:pt x="22743" y="8359"/>
                  </a:cubicBezTo>
                  <a:cubicBezTo>
                    <a:pt x="22461" y="8359"/>
                    <a:pt x="22243" y="8045"/>
                    <a:pt x="22425" y="7749"/>
                  </a:cubicBezTo>
                  <a:lnTo>
                    <a:pt x="22589" y="7586"/>
                  </a:lnTo>
                  <a:cubicBezTo>
                    <a:pt x="22640" y="7568"/>
                    <a:pt x="22695" y="7559"/>
                    <a:pt x="22748" y="7559"/>
                  </a:cubicBezTo>
                  <a:close/>
                  <a:moveTo>
                    <a:pt x="4328" y="8103"/>
                  </a:moveTo>
                  <a:cubicBezTo>
                    <a:pt x="4518" y="8157"/>
                    <a:pt x="4627" y="8293"/>
                    <a:pt x="4654" y="8484"/>
                  </a:cubicBezTo>
                  <a:cubicBezTo>
                    <a:pt x="4682" y="8647"/>
                    <a:pt x="4573" y="8810"/>
                    <a:pt x="4410" y="8865"/>
                  </a:cubicBezTo>
                  <a:lnTo>
                    <a:pt x="4165" y="8892"/>
                  </a:lnTo>
                  <a:cubicBezTo>
                    <a:pt x="4001" y="8865"/>
                    <a:pt x="3865" y="8729"/>
                    <a:pt x="3838" y="8538"/>
                  </a:cubicBezTo>
                  <a:cubicBezTo>
                    <a:pt x="3838" y="8375"/>
                    <a:pt x="3947" y="8184"/>
                    <a:pt x="4110" y="8130"/>
                  </a:cubicBezTo>
                  <a:lnTo>
                    <a:pt x="4328" y="8103"/>
                  </a:lnTo>
                  <a:close/>
                  <a:moveTo>
                    <a:pt x="23724" y="8758"/>
                  </a:moveTo>
                  <a:cubicBezTo>
                    <a:pt x="24021" y="8758"/>
                    <a:pt x="24246" y="9146"/>
                    <a:pt x="24031" y="9409"/>
                  </a:cubicBezTo>
                  <a:lnTo>
                    <a:pt x="23840" y="9545"/>
                  </a:lnTo>
                  <a:cubicBezTo>
                    <a:pt x="23798" y="9559"/>
                    <a:pt x="23754" y="9566"/>
                    <a:pt x="23710" y="9566"/>
                  </a:cubicBezTo>
                  <a:cubicBezTo>
                    <a:pt x="23584" y="9566"/>
                    <a:pt x="23459" y="9510"/>
                    <a:pt x="23378" y="9409"/>
                  </a:cubicBezTo>
                  <a:cubicBezTo>
                    <a:pt x="23296" y="9246"/>
                    <a:pt x="23296" y="9082"/>
                    <a:pt x="23378" y="8919"/>
                  </a:cubicBezTo>
                  <a:lnTo>
                    <a:pt x="23596" y="8783"/>
                  </a:lnTo>
                  <a:cubicBezTo>
                    <a:pt x="23639" y="8766"/>
                    <a:pt x="23682" y="8758"/>
                    <a:pt x="23724" y="8758"/>
                  </a:cubicBezTo>
                  <a:close/>
                  <a:moveTo>
                    <a:pt x="4491" y="9627"/>
                  </a:moveTo>
                  <a:cubicBezTo>
                    <a:pt x="4682" y="9654"/>
                    <a:pt x="4818" y="9790"/>
                    <a:pt x="4845" y="9980"/>
                  </a:cubicBezTo>
                  <a:cubicBezTo>
                    <a:pt x="4872" y="10144"/>
                    <a:pt x="4763" y="10307"/>
                    <a:pt x="4600" y="10389"/>
                  </a:cubicBezTo>
                  <a:lnTo>
                    <a:pt x="4382" y="10443"/>
                  </a:lnTo>
                  <a:cubicBezTo>
                    <a:pt x="4192" y="10416"/>
                    <a:pt x="4056" y="10280"/>
                    <a:pt x="4029" y="10089"/>
                  </a:cubicBezTo>
                  <a:cubicBezTo>
                    <a:pt x="4001" y="9926"/>
                    <a:pt x="4083" y="9735"/>
                    <a:pt x="4246" y="9654"/>
                  </a:cubicBezTo>
                  <a:lnTo>
                    <a:pt x="4491" y="9627"/>
                  </a:lnTo>
                  <a:close/>
                  <a:moveTo>
                    <a:pt x="24530" y="10057"/>
                  </a:moveTo>
                  <a:cubicBezTo>
                    <a:pt x="24676" y="10057"/>
                    <a:pt x="24831" y="10137"/>
                    <a:pt x="24902" y="10280"/>
                  </a:cubicBezTo>
                  <a:lnTo>
                    <a:pt x="24902" y="10253"/>
                  </a:lnTo>
                  <a:lnTo>
                    <a:pt x="24902" y="10253"/>
                  </a:lnTo>
                  <a:cubicBezTo>
                    <a:pt x="24983" y="10416"/>
                    <a:pt x="24956" y="10606"/>
                    <a:pt x="24847" y="10742"/>
                  </a:cubicBezTo>
                  <a:lnTo>
                    <a:pt x="24630" y="10851"/>
                  </a:lnTo>
                  <a:cubicBezTo>
                    <a:pt x="24609" y="10855"/>
                    <a:pt x="24587" y="10856"/>
                    <a:pt x="24565" y="10856"/>
                  </a:cubicBezTo>
                  <a:cubicBezTo>
                    <a:pt x="24419" y="10856"/>
                    <a:pt x="24265" y="10779"/>
                    <a:pt x="24194" y="10661"/>
                  </a:cubicBezTo>
                  <a:cubicBezTo>
                    <a:pt x="24113" y="10497"/>
                    <a:pt x="24140" y="10307"/>
                    <a:pt x="24249" y="10198"/>
                  </a:cubicBezTo>
                  <a:lnTo>
                    <a:pt x="24466" y="10062"/>
                  </a:lnTo>
                  <a:cubicBezTo>
                    <a:pt x="24487" y="10059"/>
                    <a:pt x="24508" y="10057"/>
                    <a:pt x="24530" y="10057"/>
                  </a:cubicBezTo>
                  <a:close/>
                  <a:moveTo>
                    <a:pt x="4736" y="11151"/>
                  </a:moveTo>
                  <a:cubicBezTo>
                    <a:pt x="5144" y="11178"/>
                    <a:pt x="5226" y="11695"/>
                    <a:pt x="4899" y="11885"/>
                  </a:cubicBezTo>
                  <a:lnTo>
                    <a:pt x="4654" y="11940"/>
                  </a:lnTo>
                  <a:cubicBezTo>
                    <a:pt x="4491" y="11940"/>
                    <a:pt x="4355" y="11804"/>
                    <a:pt x="4301" y="11640"/>
                  </a:cubicBezTo>
                  <a:lnTo>
                    <a:pt x="4301" y="11613"/>
                  </a:lnTo>
                  <a:cubicBezTo>
                    <a:pt x="4273" y="11450"/>
                    <a:pt x="4355" y="11287"/>
                    <a:pt x="4491" y="11205"/>
                  </a:cubicBezTo>
                  <a:lnTo>
                    <a:pt x="4736" y="11151"/>
                  </a:lnTo>
                  <a:close/>
                  <a:moveTo>
                    <a:pt x="25259" y="11419"/>
                  </a:moveTo>
                  <a:cubicBezTo>
                    <a:pt x="25425" y="11419"/>
                    <a:pt x="25563" y="11521"/>
                    <a:pt x="25637" y="11668"/>
                  </a:cubicBezTo>
                  <a:lnTo>
                    <a:pt x="25637" y="11640"/>
                  </a:lnTo>
                  <a:lnTo>
                    <a:pt x="25637" y="11640"/>
                  </a:lnTo>
                  <a:cubicBezTo>
                    <a:pt x="25691" y="11804"/>
                    <a:pt x="25664" y="11994"/>
                    <a:pt x="25528" y="12130"/>
                  </a:cubicBezTo>
                  <a:lnTo>
                    <a:pt x="25310" y="12212"/>
                  </a:lnTo>
                  <a:cubicBezTo>
                    <a:pt x="25289" y="12215"/>
                    <a:pt x="25268" y="12217"/>
                    <a:pt x="25247" y="12217"/>
                  </a:cubicBezTo>
                  <a:cubicBezTo>
                    <a:pt x="25101" y="12217"/>
                    <a:pt x="24949" y="12137"/>
                    <a:pt x="24902" y="11994"/>
                  </a:cubicBezTo>
                  <a:cubicBezTo>
                    <a:pt x="24820" y="11831"/>
                    <a:pt x="24875" y="11640"/>
                    <a:pt x="24983" y="11532"/>
                  </a:cubicBezTo>
                  <a:lnTo>
                    <a:pt x="25201" y="11423"/>
                  </a:lnTo>
                  <a:cubicBezTo>
                    <a:pt x="25221" y="11420"/>
                    <a:pt x="25240" y="11419"/>
                    <a:pt x="25259" y="11419"/>
                  </a:cubicBezTo>
                  <a:close/>
                  <a:moveTo>
                    <a:pt x="5090" y="12647"/>
                  </a:moveTo>
                  <a:cubicBezTo>
                    <a:pt x="5253" y="12647"/>
                    <a:pt x="5416" y="12756"/>
                    <a:pt x="5471" y="12920"/>
                  </a:cubicBezTo>
                  <a:cubicBezTo>
                    <a:pt x="5498" y="13083"/>
                    <a:pt x="5444" y="13273"/>
                    <a:pt x="5280" y="13382"/>
                  </a:cubicBezTo>
                  <a:lnTo>
                    <a:pt x="5063" y="13437"/>
                  </a:lnTo>
                  <a:cubicBezTo>
                    <a:pt x="4872" y="13437"/>
                    <a:pt x="4736" y="13328"/>
                    <a:pt x="4682" y="13164"/>
                  </a:cubicBezTo>
                  <a:lnTo>
                    <a:pt x="4682" y="13137"/>
                  </a:lnTo>
                  <a:cubicBezTo>
                    <a:pt x="4627" y="12974"/>
                    <a:pt x="4709" y="12783"/>
                    <a:pt x="4845" y="12702"/>
                  </a:cubicBezTo>
                  <a:lnTo>
                    <a:pt x="5090" y="12647"/>
                  </a:lnTo>
                  <a:close/>
                  <a:moveTo>
                    <a:pt x="25885" y="12834"/>
                  </a:moveTo>
                  <a:cubicBezTo>
                    <a:pt x="26050" y="12834"/>
                    <a:pt x="26186" y="12939"/>
                    <a:pt x="26235" y="13110"/>
                  </a:cubicBezTo>
                  <a:cubicBezTo>
                    <a:pt x="26290" y="13273"/>
                    <a:pt x="26235" y="13464"/>
                    <a:pt x="26099" y="13573"/>
                  </a:cubicBezTo>
                  <a:lnTo>
                    <a:pt x="25854" y="13627"/>
                  </a:lnTo>
                  <a:cubicBezTo>
                    <a:pt x="25837" y="13630"/>
                    <a:pt x="25821" y="13631"/>
                    <a:pt x="25804" y="13631"/>
                  </a:cubicBezTo>
                  <a:cubicBezTo>
                    <a:pt x="25658" y="13631"/>
                    <a:pt x="25522" y="13529"/>
                    <a:pt x="25473" y="13382"/>
                  </a:cubicBezTo>
                  <a:cubicBezTo>
                    <a:pt x="25419" y="13219"/>
                    <a:pt x="25473" y="13028"/>
                    <a:pt x="25609" y="12920"/>
                  </a:cubicBezTo>
                  <a:lnTo>
                    <a:pt x="25827" y="12838"/>
                  </a:lnTo>
                  <a:cubicBezTo>
                    <a:pt x="25847" y="12835"/>
                    <a:pt x="25866" y="12834"/>
                    <a:pt x="25885" y="12834"/>
                  </a:cubicBezTo>
                  <a:close/>
                  <a:moveTo>
                    <a:pt x="5525" y="14090"/>
                  </a:moveTo>
                  <a:cubicBezTo>
                    <a:pt x="5716" y="14090"/>
                    <a:pt x="5852" y="14199"/>
                    <a:pt x="5934" y="14362"/>
                  </a:cubicBezTo>
                  <a:cubicBezTo>
                    <a:pt x="5988" y="14525"/>
                    <a:pt x="5934" y="14716"/>
                    <a:pt x="5797" y="14825"/>
                  </a:cubicBezTo>
                  <a:lnTo>
                    <a:pt x="5553" y="14906"/>
                  </a:lnTo>
                  <a:cubicBezTo>
                    <a:pt x="5389" y="14906"/>
                    <a:pt x="5226" y="14797"/>
                    <a:pt x="5172" y="14634"/>
                  </a:cubicBezTo>
                  <a:cubicBezTo>
                    <a:pt x="5090" y="14471"/>
                    <a:pt x="5144" y="14280"/>
                    <a:pt x="5308" y="14171"/>
                  </a:cubicBezTo>
                  <a:lnTo>
                    <a:pt x="5525" y="14090"/>
                  </a:lnTo>
                  <a:close/>
                  <a:moveTo>
                    <a:pt x="26344" y="14307"/>
                  </a:moveTo>
                  <a:cubicBezTo>
                    <a:pt x="26507" y="14307"/>
                    <a:pt x="26671" y="14444"/>
                    <a:pt x="26698" y="14607"/>
                  </a:cubicBezTo>
                  <a:lnTo>
                    <a:pt x="26725" y="14607"/>
                  </a:lnTo>
                  <a:cubicBezTo>
                    <a:pt x="26752" y="14770"/>
                    <a:pt x="26698" y="14961"/>
                    <a:pt x="26562" y="15042"/>
                  </a:cubicBezTo>
                  <a:lnTo>
                    <a:pt x="26317" y="15097"/>
                  </a:lnTo>
                  <a:cubicBezTo>
                    <a:pt x="25909" y="15097"/>
                    <a:pt x="25773" y="14580"/>
                    <a:pt x="26099" y="14362"/>
                  </a:cubicBezTo>
                  <a:lnTo>
                    <a:pt x="26344" y="14307"/>
                  </a:lnTo>
                  <a:close/>
                  <a:moveTo>
                    <a:pt x="6097" y="15505"/>
                  </a:moveTo>
                  <a:cubicBezTo>
                    <a:pt x="6260" y="15505"/>
                    <a:pt x="6423" y="15587"/>
                    <a:pt x="6505" y="15750"/>
                  </a:cubicBezTo>
                  <a:cubicBezTo>
                    <a:pt x="6559" y="15913"/>
                    <a:pt x="6532" y="16104"/>
                    <a:pt x="6396" y="16212"/>
                  </a:cubicBezTo>
                  <a:lnTo>
                    <a:pt x="6178" y="16321"/>
                  </a:lnTo>
                  <a:cubicBezTo>
                    <a:pt x="6158" y="16325"/>
                    <a:pt x="6137" y="16326"/>
                    <a:pt x="6115" y="16326"/>
                  </a:cubicBezTo>
                  <a:cubicBezTo>
                    <a:pt x="5969" y="16326"/>
                    <a:pt x="5818" y="16246"/>
                    <a:pt x="5770" y="16104"/>
                  </a:cubicBezTo>
                  <a:lnTo>
                    <a:pt x="5770" y="16076"/>
                  </a:lnTo>
                  <a:cubicBezTo>
                    <a:pt x="5689" y="15940"/>
                    <a:pt x="5743" y="15750"/>
                    <a:pt x="5852" y="15614"/>
                  </a:cubicBezTo>
                  <a:lnTo>
                    <a:pt x="6097" y="15505"/>
                  </a:lnTo>
                  <a:close/>
                  <a:moveTo>
                    <a:pt x="26725" y="15804"/>
                  </a:moveTo>
                  <a:cubicBezTo>
                    <a:pt x="26916" y="15804"/>
                    <a:pt x="27052" y="15940"/>
                    <a:pt x="27079" y="16131"/>
                  </a:cubicBezTo>
                  <a:lnTo>
                    <a:pt x="27106" y="16104"/>
                  </a:lnTo>
                  <a:lnTo>
                    <a:pt x="27106" y="16104"/>
                  </a:lnTo>
                  <a:cubicBezTo>
                    <a:pt x="27133" y="16294"/>
                    <a:pt x="27052" y="16457"/>
                    <a:pt x="26888" y="16539"/>
                  </a:cubicBezTo>
                  <a:lnTo>
                    <a:pt x="26671" y="16593"/>
                  </a:lnTo>
                  <a:cubicBezTo>
                    <a:pt x="26263" y="16566"/>
                    <a:pt x="26154" y="16049"/>
                    <a:pt x="26507" y="15859"/>
                  </a:cubicBezTo>
                  <a:lnTo>
                    <a:pt x="26725" y="15804"/>
                  </a:lnTo>
                  <a:close/>
                  <a:moveTo>
                    <a:pt x="6831" y="16886"/>
                  </a:moveTo>
                  <a:cubicBezTo>
                    <a:pt x="6972" y="16886"/>
                    <a:pt x="7117" y="16947"/>
                    <a:pt x="7185" y="17083"/>
                  </a:cubicBezTo>
                  <a:cubicBezTo>
                    <a:pt x="7267" y="17247"/>
                    <a:pt x="7240" y="17410"/>
                    <a:pt x="7131" y="17546"/>
                  </a:cubicBezTo>
                  <a:lnTo>
                    <a:pt x="6913" y="17682"/>
                  </a:lnTo>
                  <a:cubicBezTo>
                    <a:pt x="6887" y="17686"/>
                    <a:pt x="6860" y="17689"/>
                    <a:pt x="6834" y="17689"/>
                  </a:cubicBezTo>
                  <a:cubicBezTo>
                    <a:pt x="6699" y="17689"/>
                    <a:pt x="6573" y="17628"/>
                    <a:pt x="6505" y="17492"/>
                  </a:cubicBezTo>
                  <a:lnTo>
                    <a:pt x="6478" y="17492"/>
                  </a:lnTo>
                  <a:cubicBezTo>
                    <a:pt x="6396" y="17328"/>
                    <a:pt x="6423" y="17138"/>
                    <a:pt x="6559" y="17002"/>
                  </a:cubicBezTo>
                  <a:lnTo>
                    <a:pt x="6750" y="16893"/>
                  </a:lnTo>
                  <a:cubicBezTo>
                    <a:pt x="6776" y="16888"/>
                    <a:pt x="6804" y="16886"/>
                    <a:pt x="6831" y="16886"/>
                  </a:cubicBezTo>
                  <a:close/>
                  <a:moveTo>
                    <a:pt x="27025" y="17301"/>
                  </a:moveTo>
                  <a:cubicBezTo>
                    <a:pt x="27215" y="17328"/>
                    <a:pt x="27351" y="17492"/>
                    <a:pt x="27351" y="17655"/>
                  </a:cubicBezTo>
                  <a:lnTo>
                    <a:pt x="27378" y="17655"/>
                  </a:lnTo>
                  <a:cubicBezTo>
                    <a:pt x="27406" y="17818"/>
                    <a:pt x="27297" y="18009"/>
                    <a:pt x="27161" y="18063"/>
                  </a:cubicBezTo>
                  <a:lnTo>
                    <a:pt x="26916" y="18117"/>
                  </a:lnTo>
                  <a:cubicBezTo>
                    <a:pt x="26725" y="18090"/>
                    <a:pt x="26589" y="17954"/>
                    <a:pt x="26562" y="17764"/>
                  </a:cubicBezTo>
                  <a:cubicBezTo>
                    <a:pt x="26535" y="17600"/>
                    <a:pt x="26644" y="17437"/>
                    <a:pt x="26780" y="17355"/>
                  </a:cubicBezTo>
                  <a:lnTo>
                    <a:pt x="27025" y="17301"/>
                  </a:lnTo>
                  <a:close/>
                  <a:moveTo>
                    <a:pt x="7681" y="18178"/>
                  </a:moveTo>
                  <a:cubicBezTo>
                    <a:pt x="7810" y="18178"/>
                    <a:pt x="7921" y="18234"/>
                    <a:pt x="8002" y="18335"/>
                  </a:cubicBezTo>
                  <a:cubicBezTo>
                    <a:pt x="8111" y="18471"/>
                    <a:pt x="8111" y="18662"/>
                    <a:pt x="8002" y="18825"/>
                  </a:cubicBezTo>
                  <a:lnTo>
                    <a:pt x="7811" y="18961"/>
                  </a:lnTo>
                  <a:cubicBezTo>
                    <a:pt x="7770" y="18975"/>
                    <a:pt x="7728" y="18981"/>
                    <a:pt x="7685" y="18981"/>
                  </a:cubicBezTo>
                  <a:cubicBezTo>
                    <a:pt x="7558" y="18981"/>
                    <a:pt x="7430" y="18920"/>
                    <a:pt x="7349" y="18798"/>
                  </a:cubicBezTo>
                  <a:cubicBezTo>
                    <a:pt x="7240" y="18662"/>
                    <a:pt x="7240" y="18471"/>
                    <a:pt x="7349" y="18335"/>
                  </a:cubicBezTo>
                  <a:lnTo>
                    <a:pt x="7539" y="18199"/>
                  </a:lnTo>
                  <a:cubicBezTo>
                    <a:pt x="7588" y="18185"/>
                    <a:pt x="7636" y="18178"/>
                    <a:pt x="7681" y="18178"/>
                  </a:cubicBezTo>
                  <a:close/>
                  <a:moveTo>
                    <a:pt x="27242" y="18852"/>
                  </a:moveTo>
                  <a:cubicBezTo>
                    <a:pt x="27406" y="18879"/>
                    <a:pt x="27542" y="19043"/>
                    <a:pt x="27542" y="19233"/>
                  </a:cubicBezTo>
                  <a:lnTo>
                    <a:pt x="27542" y="19206"/>
                  </a:lnTo>
                  <a:lnTo>
                    <a:pt x="27542" y="19206"/>
                  </a:lnTo>
                  <a:cubicBezTo>
                    <a:pt x="27569" y="19369"/>
                    <a:pt x="27460" y="19560"/>
                    <a:pt x="27297" y="19614"/>
                  </a:cubicBezTo>
                  <a:lnTo>
                    <a:pt x="27052" y="19614"/>
                  </a:lnTo>
                  <a:cubicBezTo>
                    <a:pt x="26888" y="19587"/>
                    <a:pt x="26752" y="19451"/>
                    <a:pt x="26752" y="19260"/>
                  </a:cubicBezTo>
                  <a:cubicBezTo>
                    <a:pt x="26725" y="19097"/>
                    <a:pt x="26834" y="18934"/>
                    <a:pt x="26997" y="18852"/>
                  </a:cubicBezTo>
                  <a:close/>
                  <a:moveTo>
                    <a:pt x="8624" y="19370"/>
                  </a:moveTo>
                  <a:cubicBezTo>
                    <a:pt x="8740" y="19370"/>
                    <a:pt x="8853" y="19412"/>
                    <a:pt x="8927" y="19505"/>
                  </a:cubicBezTo>
                  <a:cubicBezTo>
                    <a:pt x="9036" y="19641"/>
                    <a:pt x="9063" y="19832"/>
                    <a:pt x="8981" y="19968"/>
                  </a:cubicBezTo>
                  <a:lnTo>
                    <a:pt x="8791" y="20131"/>
                  </a:lnTo>
                  <a:cubicBezTo>
                    <a:pt x="8735" y="20157"/>
                    <a:pt x="8680" y="20168"/>
                    <a:pt x="8627" y="20168"/>
                  </a:cubicBezTo>
                  <a:cubicBezTo>
                    <a:pt x="8340" y="20168"/>
                    <a:pt x="8113" y="19835"/>
                    <a:pt x="8274" y="19560"/>
                  </a:cubicBezTo>
                  <a:lnTo>
                    <a:pt x="8464" y="19397"/>
                  </a:lnTo>
                  <a:cubicBezTo>
                    <a:pt x="8516" y="19379"/>
                    <a:pt x="8571" y="19370"/>
                    <a:pt x="8624" y="19370"/>
                  </a:cubicBezTo>
                  <a:close/>
                  <a:moveTo>
                    <a:pt x="27351" y="20376"/>
                  </a:moveTo>
                  <a:cubicBezTo>
                    <a:pt x="27514" y="20431"/>
                    <a:pt x="27623" y="20594"/>
                    <a:pt x="27623" y="20757"/>
                  </a:cubicBezTo>
                  <a:lnTo>
                    <a:pt x="27650" y="20757"/>
                  </a:lnTo>
                  <a:cubicBezTo>
                    <a:pt x="27650" y="20948"/>
                    <a:pt x="27542" y="21111"/>
                    <a:pt x="27378" y="21165"/>
                  </a:cubicBezTo>
                  <a:lnTo>
                    <a:pt x="27133" y="21165"/>
                  </a:lnTo>
                  <a:cubicBezTo>
                    <a:pt x="26943" y="21111"/>
                    <a:pt x="26834" y="20948"/>
                    <a:pt x="26834" y="20784"/>
                  </a:cubicBezTo>
                  <a:cubicBezTo>
                    <a:pt x="26834" y="20594"/>
                    <a:pt x="26943" y="20458"/>
                    <a:pt x="27106" y="20376"/>
                  </a:cubicBezTo>
                  <a:close/>
                  <a:moveTo>
                    <a:pt x="9703" y="20459"/>
                  </a:moveTo>
                  <a:cubicBezTo>
                    <a:pt x="9980" y="20459"/>
                    <a:pt x="10202" y="20744"/>
                    <a:pt x="10070" y="21029"/>
                  </a:cubicBezTo>
                  <a:lnTo>
                    <a:pt x="9907" y="21220"/>
                  </a:lnTo>
                  <a:cubicBezTo>
                    <a:pt x="9853" y="21252"/>
                    <a:pt x="9791" y="21267"/>
                    <a:pt x="9727" y="21267"/>
                  </a:cubicBezTo>
                  <a:cubicBezTo>
                    <a:pt x="9629" y="21267"/>
                    <a:pt x="9527" y="21231"/>
                    <a:pt x="9444" y="21165"/>
                  </a:cubicBezTo>
                  <a:cubicBezTo>
                    <a:pt x="9308" y="21057"/>
                    <a:pt x="9281" y="20866"/>
                    <a:pt x="9335" y="20703"/>
                  </a:cubicBezTo>
                  <a:lnTo>
                    <a:pt x="9499" y="20512"/>
                  </a:lnTo>
                  <a:cubicBezTo>
                    <a:pt x="9567" y="20475"/>
                    <a:pt x="9637" y="20459"/>
                    <a:pt x="9703" y="20459"/>
                  </a:cubicBezTo>
                  <a:close/>
                  <a:moveTo>
                    <a:pt x="8478" y="3774"/>
                  </a:moveTo>
                  <a:cubicBezTo>
                    <a:pt x="11871" y="3774"/>
                    <a:pt x="17843" y="4408"/>
                    <a:pt x="21799" y="8402"/>
                  </a:cubicBezTo>
                  <a:cubicBezTo>
                    <a:pt x="22480" y="9110"/>
                    <a:pt x="23078" y="9872"/>
                    <a:pt x="23596" y="10688"/>
                  </a:cubicBezTo>
                  <a:cubicBezTo>
                    <a:pt x="21818" y="9490"/>
                    <a:pt x="20083" y="9156"/>
                    <a:pt x="18465" y="9156"/>
                  </a:cubicBezTo>
                  <a:cubicBezTo>
                    <a:pt x="16419" y="9156"/>
                    <a:pt x="14558" y="9691"/>
                    <a:pt x="13031" y="9691"/>
                  </a:cubicBezTo>
                  <a:cubicBezTo>
                    <a:pt x="12309" y="9691"/>
                    <a:pt x="11661" y="9571"/>
                    <a:pt x="11104" y="9218"/>
                  </a:cubicBezTo>
                  <a:lnTo>
                    <a:pt x="11104" y="9218"/>
                  </a:lnTo>
                  <a:cubicBezTo>
                    <a:pt x="12764" y="11913"/>
                    <a:pt x="9063" y="16566"/>
                    <a:pt x="12410" y="21737"/>
                  </a:cubicBezTo>
                  <a:cubicBezTo>
                    <a:pt x="11594" y="21220"/>
                    <a:pt x="10832" y="20594"/>
                    <a:pt x="10152" y="19914"/>
                  </a:cubicBezTo>
                  <a:cubicBezTo>
                    <a:pt x="4355" y="14063"/>
                    <a:pt x="5879" y="3912"/>
                    <a:pt x="5879" y="3912"/>
                  </a:cubicBezTo>
                  <a:cubicBezTo>
                    <a:pt x="5879" y="3912"/>
                    <a:pt x="6899" y="3774"/>
                    <a:pt x="8478" y="3774"/>
                  </a:cubicBezTo>
                  <a:close/>
                  <a:moveTo>
                    <a:pt x="10901" y="21434"/>
                  </a:moveTo>
                  <a:cubicBezTo>
                    <a:pt x="11147" y="21434"/>
                    <a:pt x="11377" y="21687"/>
                    <a:pt x="11295" y="21955"/>
                  </a:cubicBezTo>
                  <a:lnTo>
                    <a:pt x="11131" y="22172"/>
                  </a:lnTo>
                  <a:cubicBezTo>
                    <a:pt x="11063" y="22227"/>
                    <a:pt x="10982" y="22254"/>
                    <a:pt x="10900" y="22254"/>
                  </a:cubicBezTo>
                  <a:cubicBezTo>
                    <a:pt x="10818" y="22254"/>
                    <a:pt x="10737" y="22227"/>
                    <a:pt x="10669" y="22172"/>
                  </a:cubicBezTo>
                  <a:cubicBezTo>
                    <a:pt x="10505" y="22064"/>
                    <a:pt x="10451" y="21873"/>
                    <a:pt x="10505" y="21710"/>
                  </a:cubicBezTo>
                  <a:lnTo>
                    <a:pt x="10669" y="21519"/>
                  </a:lnTo>
                  <a:cubicBezTo>
                    <a:pt x="10741" y="21460"/>
                    <a:pt x="10822" y="21434"/>
                    <a:pt x="10901" y="21434"/>
                  </a:cubicBezTo>
                  <a:close/>
                  <a:moveTo>
                    <a:pt x="27378" y="21927"/>
                  </a:moveTo>
                  <a:cubicBezTo>
                    <a:pt x="27537" y="21980"/>
                    <a:pt x="27645" y="22137"/>
                    <a:pt x="27650" y="22321"/>
                  </a:cubicBezTo>
                  <a:lnTo>
                    <a:pt x="27650" y="22321"/>
                  </a:lnTo>
                  <a:cubicBezTo>
                    <a:pt x="27644" y="22506"/>
                    <a:pt x="27511" y="22663"/>
                    <a:pt x="27351" y="22689"/>
                  </a:cubicBezTo>
                  <a:lnTo>
                    <a:pt x="27106" y="22689"/>
                  </a:lnTo>
                  <a:cubicBezTo>
                    <a:pt x="26943" y="22635"/>
                    <a:pt x="26834" y="22472"/>
                    <a:pt x="26834" y="22308"/>
                  </a:cubicBezTo>
                  <a:cubicBezTo>
                    <a:pt x="26834" y="22145"/>
                    <a:pt x="26943" y="21982"/>
                    <a:pt x="27133" y="21927"/>
                  </a:cubicBezTo>
                  <a:close/>
                  <a:moveTo>
                    <a:pt x="12184" y="22288"/>
                  </a:moveTo>
                  <a:cubicBezTo>
                    <a:pt x="12250" y="22288"/>
                    <a:pt x="12319" y="22303"/>
                    <a:pt x="12383" y="22336"/>
                  </a:cubicBezTo>
                  <a:cubicBezTo>
                    <a:pt x="12547" y="22445"/>
                    <a:pt x="12601" y="22608"/>
                    <a:pt x="12574" y="22771"/>
                  </a:cubicBezTo>
                  <a:lnTo>
                    <a:pt x="12465" y="22989"/>
                  </a:lnTo>
                  <a:cubicBezTo>
                    <a:pt x="12383" y="23055"/>
                    <a:pt x="12280" y="23091"/>
                    <a:pt x="12176" y="23091"/>
                  </a:cubicBezTo>
                  <a:cubicBezTo>
                    <a:pt x="12108" y="23091"/>
                    <a:pt x="12039" y="23075"/>
                    <a:pt x="11975" y="23043"/>
                  </a:cubicBezTo>
                  <a:cubicBezTo>
                    <a:pt x="11812" y="22962"/>
                    <a:pt x="11730" y="22771"/>
                    <a:pt x="11785" y="22608"/>
                  </a:cubicBezTo>
                  <a:lnTo>
                    <a:pt x="11921" y="22390"/>
                  </a:lnTo>
                  <a:cubicBezTo>
                    <a:pt x="11987" y="22324"/>
                    <a:pt x="12082" y="22288"/>
                    <a:pt x="12184" y="22288"/>
                  </a:cubicBezTo>
                  <a:close/>
                  <a:moveTo>
                    <a:pt x="13556" y="23017"/>
                  </a:moveTo>
                  <a:cubicBezTo>
                    <a:pt x="13611" y="23017"/>
                    <a:pt x="13665" y="23026"/>
                    <a:pt x="13717" y="23043"/>
                  </a:cubicBezTo>
                  <a:cubicBezTo>
                    <a:pt x="13853" y="23125"/>
                    <a:pt x="13962" y="23288"/>
                    <a:pt x="13934" y="23479"/>
                  </a:cubicBezTo>
                  <a:lnTo>
                    <a:pt x="13826" y="23696"/>
                  </a:lnTo>
                  <a:cubicBezTo>
                    <a:pt x="13758" y="23781"/>
                    <a:pt x="13658" y="23824"/>
                    <a:pt x="13552" y="23824"/>
                  </a:cubicBezTo>
                  <a:cubicBezTo>
                    <a:pt x="13489" y="23824"/>
                    <a:pt x="13424" y="23809"/>
                    <a:pt x="13363" y="23778"/>
                  </a:cubicBezTo>
                  <a:cubicBezTo>
                    <a:pt x="13200" y="23696"/>
                    <a:pt x="13091" y="23533"/>
                    <a:pt x="13118" y="23370"/>
                  </a:cubicBezTo>
                  <a:lnTo>
                    <a:pt x="13227" y="23152"/>
                  </a:lnTo>
                  <a:cubicBezTo>
                    <a:pt x="13320" y="23059"/>
                    <a:pt x="13438" y="23017"/>
                    <a:pt x="13556" y="23017"/>
                  </a:cubicBezTo>
                  <a:close/>
                  <a:moveTo>
                    <a:pt x="27324" y="23451"/>
                  </a:moveTo>
                  <a:cubicBezTo>
                    <a:pt x="27487" y="23533"/>
                    <a:pt x="27596" y="23696"/>
                    <a:pt x="27569" y="23887"/>
                  </a:cubicBezTo>
                  <a:cubicBezTo>
                    <a:pt x="27542" y="24050"/>
                    <a:pt x="27406" y="24213"/>
                    <a:pt x="27242" y="24241"/>
                  </a:cubicBezTo>
                  <a:lnTo>
                    <a:pt x="26997" y="24213"/>
                  </a:lnTo>
                  <a:cubicBezTo>
                    <a:pt x="26644" y="24050"/>
                    <a:pt x="26671" y="23533"/>
                    <a:pt x="27079" y="23451"/>
                  </a:cubicBezTo>
                  <a:close/>
                  <a:moveTo>
                    <a:pt x="14952" y="23621"/>
                  </a:moveTo>
                  <a:cubicBezTo>
                    <a:pt x="14993" y="23621"/>
                    <a:pt x="15035" y="23628"/>
                    <a:pt x="15077" y="23642"/>
                  </a:cubicBezTo>
                  <a:cubicBezTo>
                    <a:pt x="15241" y="23696"/>
                    <a:pt x="15350" y="23860"/>
                    <a:pt x="15350" y="24050"/>
                  </a:cubicBezTo>
                  <a:lnTo>
                    <a:pt x="15268" y="24268"/>
                  </a:lnTo>
                  <a:cubicBezTo>
                    <a:pt x="15187" y="24369"/>
                    <a:pt x="15062" y="24425"/>
                    <a:pt x="14935" y="24425"/>
                  </a:cubicBezTo>
                  <a:cubicBezTo>
                    <a:pt x="14892" y="24425"/>
                    <a:pt x="14848" y="24418"/>
                    <a:pt x="14805" y="24404"/>
                  </a:cubicBezTo>
                  <a:cubicBezTo>
                    <a:pt x="14642" y="24350"/>
                    <a:pt x="14533" y="24186"/>
                    <a:pt x="14533" y="23996"/>
                  </a:cubicBezTo>
                  <a:lnTo>
                    <a:pt x="14642" y="23778"/>
                  </a:lnTo>
                  <a:cubicBezTo>
                    <a:pt x="14723" y="23677"/>
                    <a:pt x="14833" y="23621"/>
                    <a:pt x="14952" y="23621"/>
                  </a:cubicBezTo>
                  <a:close/>
                  <a:moveTo>
                    <a:pt x="13472" y="11613"/>
                  </a:moveTo>
                  <a:lnTo>
                    <a:pt x="13472" y="11613"/>
                  </a:lnTo>
                  <a:cubicBezTo>
                    <a:pt x="14080" y="11997"/>
                    <a:pt x="14842" y="12109"/>
                    <a:pt x="15717" y="12109"/>
                  </a:cubicBezTo>
                  <a:cubicBezTo>
                    <a:pt x="16951" y="12109"/>
                    <a:pt x="18411" y="11886"/>
                    <a:pt x="19983" y="11886"/>
                  </a:cubicBezTo>
                  <a:cubicBezTo>
                    <a:pt x="21489" y="11886"/>
                    <a:pt x="23098" y="12091"/>
                    <a:pt x="24711" y="12892"/>
                  </a:cubicBezTo>
                  <a:cubicBezTo>
                    <a:pt x="26970" y="18335"/>
                    <a:pt x="26072" y="24404"/>
                    <a:pt x="26072" y="24404"/>
                  </a:cubicBezTo>
                  <a:cubicBezTo>
                    <a:pt x="26072" y="24404"/>
                    <a:pt x="25052" y="24542"/>
                    <a:pt x="23474" y="24542"/>
                  </a:cubicBezTo>
                  <a:cubicBezTo>
                    <a:pt x="21212" y="24542"/>
                    <a:pt x="17805" y="24259"/>
                    <a:pt x="14615" y="22880"/>
                  </a:cubicBezTo>
                  <a:cubicBezTo>
                    <a:pt x="12410" y="18362"/>
                    <a:pt x="14887" y="13926"/>
                    <a:pt x="13472" y="11613"/>
                  </a:cubicBezTo>
                  <a:close/>
                  <a:moveTo>
                    <a:pt x="16393" y="24113"/>
                  </a:moveTo>
                  <a:cubicBezTo>
                    <a:pt x="16595" y="24113"/>
                    <a:pt x="16792" y="24261"/>
                    <a:pt x="16792" y="24513"/>
                  </a:cubicBezTo>
                  <a:lnTo>
                    <a:pt x="16738" y="24731"/>
                  </a:lnTo>
                  <a:cubicBezTo>
                    <a:pt x="16656" y="24853"/>
                    <a:pt x="16544" y="24914"/>
                    <a:pt x="16412" y="24914"/>
                  </a:cubicBezTo>
                  <a:cubicBezTo>
                    <a:pt x="16368" y="24914"/>
                    <a:pt x="16323" y="24907"/>
                    <a:pt x="16275" y="24894"/>
                  </a:cubicBezTo>
                  <a:cubicBezTo>
                    <a:pt x="16112" y="24839"/>
                    <a:pt x="16003" y="24703"/>
                    <a:pt x="16003" y="24513"/>
                  </a:cubicBezTo>
                  <a:lnTo>
                    <a:pt x="16057" y="24295"/>
                  </a:lnTo>
                  <a:cubicBezTo>
                    <a:pt x="16141" y="24170"/>
                    <a:pt x="16268" y="24113"/>
                    <a:pt x="16393" y="24113"/>
                  </a:cubicBezTo>
                  <a:close/>
                  <a:moveTo>
                    <a:pt x="17874" y="24496"/>
                  </a:moveTo>
                  <a:cubicBezTo>
                    <a:pt x="17911" y="24496"/>
                    <a:pt x="17950" y="24501"/>
                    <a:pt x="17989" y="24513"/>
                  </a:cubicBezTo>
                  <a:cubicBezTo>
                    <a:pt x="18153" y="24540"/>
                    <a:pt x="18262" y="24676"/>
                    <a:pt x="18289" y="24867"/>
                  </a:cubicBezTo>
                  <a:lnTo>
                    <a:pt x="18234" y="25112"/>
                  </a:lnTo>
                  <a:cubicBezTo>
                    <a:pt x="18163" y="25230"/>
                    <a:pt x="18010" y="25307"/>
                    <a:pt x="17863" y="25307"/>
                  </a:cubicBezTo>
                  <a:cubicBezTo>
                    <a:pt x="17842" y="25307"/>
                    <a:pt x="17820" y="25306"/>
                    <a:pt x="17799" y="25302"/>
                  </a:cubicBezTo>
                  <a:cubicBezTo>
                    <a:pt x="17636" y="25248"/>
                    <a:pt x="17500" y="25112"/>
                    <a:pt x="17472" y="24921"/>
                  </a:cubicBezTo>
                  <a:lnTo>
                    <a:pt x="17554" y="24703"/>
                  </a:lnTo>
                  <a:cubicBezTo>
                    <a:pt x="17619" y="24574"/>
                    <a:pt x="17734" y="24496"/>
                    <a:pt x="17874" y="24496"/>
                  </a:cubicBezTo>
                  <a:close/>
                  <a:moveTo>
                    <a:pt x="19396" y="24780"/>
                  </a:moveTo>
                  <a:cubicBezTo>
                    <a:pt x="19417" y="24780"/>
                    <a:pt x="19438" y="24781"/>
                    <a:pt x="19459" y="24785"/>
                  </a:cubicBezTo>
                  <a:cubicBezTo>
                    <a:pt x="19622" y="24812"/>
                    <a:pt x="19758" y="24948"/>
                    <a:pt x="19786" y="25139"/>
                  </a:cubicBezTo>
                  <a:lnTo>
                    <a:pt x="19758" y="25384"/>
                  </a:lnTo>
                  <a:cubicBezTo>
                    <a:pt x="19691" y="25495"/>
                    <a:pt x="19570" y="25588"/>
                    <a:pt x="19423" y="25588"/>
                  </a:cubicBezTo>
                  <a:cubicBezTo>
                    <a:pt x="19391" y="25588"/>
                    <a:pt x="19357" y="25584"/>
                    <a:pt x="19323" y="25574"/>
                  </a:cubicBezTo>
                  <a:cubicBezTo>
                    <a:pt x="19160" y="25547"/>
                    <a:pt x="19024" y="25411"/>
                    <a:pt x="18996" y="25248"/>
                  </a:cubicBezTo>
                  <a:lnTo>
                    <a:pt x="19051" y="25003"/>
                  </a:lnTo>
                  <a:cubicBezTo>
                    <a:pt x="19098" y="24860"/>
                    <a:pt x="19249" y="24780"/>
                    <a:pt x="19396" y="24780"/>
                  </a:cubicBezTo>
                  <a:close/>
                  <a:moveTo>
                    <a:pt x="26616" y="24948"/>
                  </a:moveTo>
                  <a:lnTo>
                    <a:pt x="27433" y="25057"/>
                  </a:lnTo>
                  <a:lnTo>
                    <a:pt x="27378" y="25356"/>
                  </a:lnTo>
                  <a:lnTo>
                    <a:pt x="27351" y="25656"/>
                  </a:lnTo>
                  <a:lnTo>
                    <a:pt x="26725" y="25737"/>
                  </a:lnTo>
                  <a:lnTo>
                    <a:pt x="26671" y="25329"/>
                  </a:lnTo>
                  <a:lnTo>
                    <a:pt x="26616" y="24948"/>
                  </a:lnTo>
                  <a:close/>
                  <a:moveTo>
                    <a:pt x="20895" y="24997"/>
                  </a:moveTo>
                  <a:cubicBezTo>
                    <a:pt x="20915" y="24997"/>
                    <a:pt x="20935" y="24999"/>
                    <a:pt x="20956" y="25003"/>
                  </a:cubicBezTo>
                  <a:cubicBezTo>
                    <a:pt x="21119" y="25030"/>
                    <a:pt x="21255" y="25139"/>
                    <a:pt x="21310" y="25302"/>
                  </a:cubicBezTo>
                  <a:lnTo>
                    <a:pt x="21282" y="25547"/>
                  </a:lnTo>
                  <a:cubicBezTo>
                    <a:pt x="21234" y="25693"/>
                    <a:pt x="21097" y="25796"/>
                    <a:pt x="20932" y="25796"/>
                  </a:cubicBezTo>
                  <a:cubicBezTo>
                    <a:pt x="20913" y="25796"/>
                    <a:pt x="20894" y="25795"/>
                    <a:pt x="20874" y="25792"/>
                  </a:cubicBezTo>
                  <a:cubicBezTo>
                    <a:pt x="20711" y="25765"/>
                    <a:pt x="20575" y="25629"/>
                    <a:pt x="20548" y="25438"/>
                  </a:cubicBezTo>
                  <a:lnTo>
                    <a:pt x="20575" y="25220"/>
                  </a:lnTo>
                  <a:cubicBezTo>
                    <a:pt x="20646" y="25078"/>
                    <a:pt x="20759" y="24997"/>
                    <a:pt x="20895" y="24997"/>
                  </a:cubicBezTo>
                  <a:close/>
                  <a:moveTo>
                    <a:pt x="25501" y="25057"/>
                  </a:moveTo>
                  <a:cubicBezTo>
                    <a:pt x="25691" y="25057"/>
                    <a:pt x="25827" y="25139"/>
                    <a:pt x="25909" y="25302"/>
                  </a:cubicBezTo>
                  <a:lnTo>
                    <a:pt x="25936" y="25547"/>
                  </a:lnTo>
                  <a:cubicBezTo>
                    <a:pt x="25882" y="25710"/>
                    <a:pt x="25745" y="25846"/>
                    <a:pt x="25555" y="25874"/>
                  </a:cubicBezTo>
                  <a:cubicBezTo>
                    <a:pt x="25392" y="25874"/>
                    <a:pt x="25228" y="25765"/>
                    <a:pt x="25147" y="25601"/>
                  </a:cubicBezTo>
                  <a:lnTo>
                    <a:pt x="25147" y="25356"/>
                  </a:lnTo>
                  <a:cubicBezTo>
                    <a:pt x="25201" y="25193"/>
                    <a:pt x="25337" y="25057"/>
                    <a:pt x="25501" y="25057"/>
                  </a:cubicBezTo>
                  <a:close/>
                  <a:moveTo>
                    <a:pt x="22480" y="25084"/>
                  </a:moveTo>
                  <a:cubicBezTo>
                    <a:pt x="22643" y="25112"/>
                    <a:pt x="22806" y="25220"/>
                    <a:pt x="22834" y="25384"/>
                  </a:cubicBezTo>
                  <a:lnTo>
                    <a:pt x="22834" y="25629"/>
                  </a:lnTo>
                  <a:cubicBezTo>
                    <a:pt x="22779" y="25792"/>
                    <a:pt x="22616" y="25901"/>
                    <a:pt x="22453" y="25901"/>
                  </a:cubicBezTo>
                  <a:cubicBezTo>
                    <a:pt x="22262" y="25901"/>
                    <a:pt x="22126" y="25765"/>
                    <a:pt x="22072" y="25601"/>
                  </a:cubicBezTo>
                  <a:lnTo>
                    <a:pt x="22072" y="25356"/>
                  </a:lnTo>
                  <a:cubicBezTo>
                    <a:pt x="22126" y="25193"/>
                    <a:pt x="22289" y="25084"/>
                    <a:pt x="22480" y="25084"/>
                  </a:cubicBezTo>
                  <a:close/>
                  <a:moveTo>
                    <a:pt x="23977" y="25112"/>
                  </a:moveTo>
                  <a:cubicBezTo>
                    <a:pt x="24167" y="25112"/>
                    <a:pt x="24330" y="25220"/>
                    <a:pt x="24385" y="25384"/>
                  </a:cubicBezTo>
                  <a:lnTo>
                    <a:pt x="24385" y="25629"/>
                  </a:lnTo>
                  <a:cubicBezTo>
                    <a:pt x="24330" y="25792"/>
                    <a:pt x="24167" y="25928"/>
                    <a:pt x="24004" y="25928"/>
                  </a:cubicBezTo>
                  <a:cubicBezTo>
                    <a:pt x="23813" y="25928"/>
                    <a:pt x="23650" y="25819"/>
                    <a:pt x="23596" y="25629"/>
                  </a:cubicBezTo>
                  <a:lnTo>
                    <a:pt x="23596" y="25384"/>
                  </a:lnTo>
                  <a:cubicBezTo>
                    <a:pt x="23650" y="25220"/>
                    <a:pt x="23813" y="25112"/>
                    <a:pt x="23977" y="25112"/>
                  </a:cubicBezTo>
                  <a:close/>
                  <a:moveTo>
                    <a:pt x="6453" y="0"/>
                  </a:moveTo>
                  <a:cubicBezTo>
                    <a:pt x="3948" y="0"/>
                    <a:pt x="2260" y="265"/>
                    <a:pt x="2260" y="265"/>
                  </a:cubicBezTo>
                  <a:cubicBezTo>
                    <a:pt x="2260" y="265"/>
                    <a:pt x="1" y="13409"/>
                    <a:pt x="7376" y="20866"/>
                  </a:cubicBezTo>
                  <a:cubicBezTo>
                    <a:pt x="12080" y="25640"/>
                    <a:pt x="19171" y="26499"/>
                    <a:pt x="23664" y="26499"/>
                  </a:cubicBezTo>
                  <a:cubicBezTo>
                    <a:pt x="26190" y="26499"/>
                    <a:pt x="27895" y="26227"/>
                    <a:pt x="27895" y="26227"/>
                  </a:cubicBezTo>
                  <a:cubicBezTo>
                    <a:pt x="27895" y="26227"/>
                    <a:pt x="30127" y="13083"/>
                    <a:pt x="22806" y="5626"/>
                  </a:cubicBezTo>
                  <a:cubicBezTo>
                    <a:pt x="18086" y="854"/>
                    <a:pt x="10952" y="0"/>
                    <a:pt x="6453" y="0"/>
                  </a:cubicBezTo>
                  <a:close/>
                </a:path>
              </a:pathLst>
            </a:custGeom>
            <a:solidFill>
              <a:srgbClr val="EBD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2" name="Google Shape;83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FF8F0"/>
            </a:gs>
            <a:gs pos="100000">
              <a:srgbClr val="F8E7D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Berkshire Swash"/>
              <a:buNone/>
              <a:defRPr sz="2800">
                <a:solidFill>
                  <a:schemeClr val="accent3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4" name="Google Shape;6674;p32"/>
          <p:cNvSpPr txBox="1">
            <a:spLocks noGrp="1"/>
          </p:cNvSpPr>
          <p:nvPr>
            <p:ph type="ctrTitle"/>
          </p:nvPr>
        </p:nvSpPr>
        <p:spPr>
          <a:xfrm>
            <a:off x="1010094" y="798100"/>
            <a:ext cx="6812020" cy="24979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EL RAMAYANA </a:t>
            </a:r>
            <a:br>
              <a:rPr lang="es-MX" dirty="0"/>
            </a:br>
            <a:r>
              <a:rPr lang="es-MX" dirty="0" err="1"/>
              <a:t>Valmiki</a:t>
            </a:r>
            <a:endParaRPr dirty="0"/>
          </a:p>
        </p:txBody>
      </p:sp>
      <p:sp>
        <p:nvSpPr>
          <p:cNvPr id="6675" name="Google Shape;6675;p32"/>
          <p:cNvSpPr txBox="1">
            <a:spLocks noGrp="1"/>
          </p:cNvSpPr>
          <p:nvPr>
            <p:ph type="subTitle" idx="1"/>
          </p:nvPr>
        </p:nvSpPr>
        <p:spPr>
          <a:xfrm>
            <a:off x="1603792" y="3236844"/>
            <a:ext cx="5624624" cy="111264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dirty="0"/>
              <a:t>Fanor  Larraín  V.</a:t>
            </a:r>
          </a:p>
          <a:p>
            <a:pPr algn="ctr">
              <a:lnSpc>
                <a:spcPct val="150000"/>
              </a:lnSpc>
            </a:pPr>
            <a:r>
              <a:rPr lang="es-MX" dirty="0"/>
              <a:t>Director Programa Asia Pacífico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723" name="Google Shape;6723;p32"/>
          <p:cNvGrpSpPr/>
          <p:nvPr/>
        </p:nvGrpSpPr>
        <p:grpSpPr>
          <a:xfrm>
            <a:off x="3606392" y="283946"/>
            <a:ext cx="660717" cy="653974"/>
            <a:chOff x="1751544" y="905973"/>
            <a:chExt cx="913981" cy="904528"/>
          </a:xfrm>
        </p:grpSpPr>
        <p:grpSp>
          <p:nvGrpSpPr>
            <p:cNvPr id="6724" name="Google Shape;6724;p32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6725" name="Google Shape;6725;p32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32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32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32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32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32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32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32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32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32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32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32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32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32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32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32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32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42" name="Google Shape;6742;p32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2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2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2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2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2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2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2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2"/>
            <p:cNvSpPr/>
            <p:nvPr/>
          </p:nvSpPr>
          <p:spPr>
            <a:xfrm>
              <a:off x="2375973" y="905973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2"/>
            <p:cNvSpPr/>
            <p:nvPr/>
          </p:nvSpPr>
          <p:spPr>
            <a:xfrm>
              <a:off x="2629225" y="1164975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2"/>
            <p:cNvSpPr/>
            <p:nvPr/>
          </p:nvSpPr>
          <p:spPr>
            <a:xfrm>
              <a:off x="2597375" y="1543054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2"/>
            <p:cNvSpPr/>
            <p:nvPr/>
          </p:nvSpPr>
          <p:spPr>
            <a:xfrm>
              <a:off x="2366193" y="1772543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2"/>
            <p:cNvSpPr/>
            <p:nvPr/>
          </p:nvSpPr>
          <p:spPr>
            <a:xfrm>
              <a:off x="1976319" y="1774202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2"/>
            <p:cNvSpPr/>
            <p:nvPr/>
          </p:nvSpPr>
          <p:spPr>
            <a:xfrm>
              <a:off x="1751544" y="1539736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2"/>
            <p:cNvSpPr/>
            <p:nvPr/>
          </p:nvSpPr>
          <p:spPr>
            <a:xfrm>
              <a:off x="1751550" y="1164975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2"/>
            <p:cNvSpPr/>
            <p:nvPr/>
          </p:nvSpPr>
          <p:spPr>
            <a:xfrm>
              <a:off x="1979411" y="909292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58" name="Google Shape;6758;p32"/>
          <p:cNvGrpSpPr/>
          <p:nvPr/>
        </p:nvGrpSpPr>
        <p:grpSpPr>
          <a:xfrm>
            <a:off x="2554939" y="2430544"/>
            <a:ext cx="351152" cy="347610"/>
            <a:chOff x="1751544" y="905973"/>
            <a:chExt cx="913981" cy="904528"/>
          </a:xfrm>
        </p:grpSpPr>
        <p:grpSp>
          <p:nvGrpSpPr>
            <p:cNvPr id="6759" name="Google Shape;6759;p32"/>
            <p:cNvGrpSpPr/>
            <p:nvPr/>
          </p:nvGrpSpPr>
          <p:grpSpPr>
            <a:xfrm>
              <a:off x="1791169" y="967344"/>
              <a:ext cx="806212" cy="806846"/>
              <a:chOff x="2533676" y="989487"/>
              <a:chExt cx="909741" cy="910353"/>
            </a:xfrm>
          </p:grpSpPr>
          <p:sp>
            <p:nvSpPr>
              <p:cNvPr id="6760" name="Google Shape;6760;p32"/>
              <p:cNvSpPr/>
              <p:nvPr/>
            </p:nvSpPr>
            <p:spPr>
              <a:xfrm>
                <a:off x="3004494" y="1117890"/>
                <a:ext cx="318544" cy="311136"/>
              </a:xfrm>
              <a:custGeom>
                <a:avLst/>
                <a:gdLst/>
                <a:ahLst/>
                <a:cxnLst/>
                <a:rect l="l" t="t" r="r" b="b"/>
                <a:pathLst>
                  <a:path w="1548" h="1512" extrusionOk="0">
                    <a:moveTo>
                      <a:pt x="1439" y="0"/>
                    </a:moveTo>
                    <a:cubicBezTo>
                      <a:pt x="1371" y="0"/>
                      <a:pt x="1282" y="70"/>
                      <a:pt x="1282" y="70"/>
                    </a:cubicBezTo>
                    <a:cubicBezTo>
                      <a:pt x="1198" y="40"/>
                      <a:pt x="1111" y="26"/>
                      <a:pt x="1025" y="26"/>
                    </a:cubicBezTo>
                    <a:cubicBezTo>
                      <a:pt x="894" y="26"/>
                      <a:pt x="764" y="59"/>
                      <a:pt x="647" y="124"/>
                    </a:cubicBezTo>
                    <a:cubicBezTo>
                      <a:pt x="308" y="304"/>
                      <a:pt x="0" y="1336"/>
                      <a:pt x="0" y="1336"/>
                    </a:cubicBezTo>
                    <a:lnTo>
                      <a:pt x="74" y="1434"/>
                    </a:lnTo>
                    <a:lnTo>
                      <a:pt x="172" y="1512"/>
                    </a:lnTo>
                    <a:cubicBezTo>
                      <a:pt x="172" y="1512"/>
                      <a:pt x="1205" y="1200"/>
                      <a:pt x="1384" y="861"/>
                    </a:cubicBezTo>
                    <a:cubicBezTo>
                      <a:pt x="1493" y="666"/>
                      <a:pt x="1512" y="436"/>
                      <a:pt x="1438" y="226"/>
                    </a:cubicBezTo>
                    <a:cubicBezTo>
                      <a:pt x="1438" y="226"/>
                      <a:pt x="1547" y="85"/>
                      <a:pt x="1489" y="19"/>
                    </a:cubicBezTo>
                    <a:cubicBezTo>
                      <a:pt x="1476" y="6"/>
                      <a:pt x="1458" y="0"/>
                      <a:pt x="14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32"/>
              <p:cNvSpPr/>
              <p:nvPr/>
            </p:nvSpPr>
            <p:spPr>
              <a:xfrm>
                <a:off x="2653232" y="1459270"/>
                <a:ext cx="319367" cy="310518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9" extrusionOk="0">
                    <a:moveTo>
                      <a:pt x="1376" y="1"/>
                    </a:moveTo>
                    <a:cubicBezTo>
                      <a:pt x="1376" y="1"/>
                      <a:pt x="347" y="313"/>
                      <a:pt x="168" y="648"/>
                    </a:cubicBezTo>
                    <a:cubicBezTo>
                      <a:pt x="59" y="843"/>
                      <a:pt x="39" y="1076"/>
                      <a:pt x="110" y="1287"/>
                    </a:cubicBezTo>
                    <a:cubicBezTo>
                      <a:pt x="110" y="1287"/>
                      <a:pt x="0" y="1427"/>
                      <a:pt x="63" y="1490"/>
                    </a:cubicBezTo>
                    <a:cubicBezTo>
                      <a:pt x="77" y="1503"/>
                      <a:pt x="94" y="1509"/>
                      <a:pt x="113" y="1509"/>
                    </a:cubicBezTo>
                    <a:cubicBezTo>
                      <a:pt x="181" y="1509"/>
                      <a:pt x="265" y="1443"/>
                      <a:pt x="265" y="1443"/>
                    </a:cubicBezTo>
                    <a:cubicBezTo>
                      <a:pt x="349" y="1472"/>
                      <a:pt x="437" y="1487"/>
                      <a:pt x="525" y="1487"/>
                    </a:cubicBezTo>
                    <a:cubicBezTo>
                      <a:pt x="656" y="1487"/>
                      <a:pt x="787" y="1454"/>
                      <a:pt x="905" y="1388"/>
                    </a:cubicBezTo>
                    <a:cubicBezTo>
                      <a:pt x="1244" y="1209"/>
                      <a:pt x="1551" y="176"/>
                      <a:pt x="1551" y="176"/>
                    </a:cubicBezTo>
                    <a:lnTo>
                      <a:pt x="1473" y="79"/>
                    </a:lnTo>
                    <a:lnTo>
                      <a:pt x="13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32"/>
              <p:cNvSpPr/>
              <p:nvPr/>
            </p:nvSpPr>
            <p:spPr>
              <a:xfrm>
                <a:off x="3003670" y="1460094"/>
                <a:ext cx="319367" cy="310107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1507" extrusionOk="0">
                    <a:moveTo>
                      <a:pt x="172" y="1"/>
                    </a:moveTo>
                    <a:lnTo>
                      <a:pt x="74" y="79"/>
                    </a:lnTo>
                    <a:lnTo>
                      <a:pt x="0" y="176"/>
                    </a:lnTo>
                    <a:cubicBezTo>
                      <a:pt x="0" y="176"/>
                      <a:pt x="312" y="1205"/>
                      <a:pt x="647" y="1384"/>
                    </a:cubicBezTo>
                    <a:cubicBezTo>
                      <a:pt x="764" y="1450"/>
                      <a:pt x="896" y="1483"/>
                      <a:pt x="1027" y="1483"/>
                    </a:cubicBezTo>
                    <a:cubicBezTo>
                      <a:pt x="1115" y="1483"/>
                      <a:pt x="1202" y="1468"/>
                      <a:pt x="1286" y="1439"/>
                    </a:cubicBezTo>
                    <a:cubicBezTo>
                      <a:pt x="1286" y="1439"/>
                      <a:pt x="1374" y="1507"/>
                      <a:pt x="1441" y="1507"/>
                    </a:cubicBezTo>
                    <a:cubicBezTo>
                      <a:pt x="1459" y="1507"/>
                      <a:pt x="1476" y="1502"/>
                      <a:pt x="1489" y="1489"/>
                    </a:cubicBezTo>
                    <a:cubicBezTo>
                      <a:pt x="1551" y="1427"/>
                      <a:pt x="1442" y="1283"/>
                      <a:pt x="1442" y="1283"/>
                    </a:cubicBezTo>
                    <a:cubicBezTo>
                      <a:pt x="1512" y="1072"/>
                      <a:pt x="1493" y="843"/>
                      <a:pt x="1388" y="648"/>
                    </a:cubicBezTo>
                    <a:cubicBezTo>
                      <a:pt x="1205" y="309"/>
                      <a:pt x="172" y="1"/>
                      <a:pt x="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32"/>
              <p:cNvSpPr/>
              <p:nvPr/>
            </p:nvSpPr>
            <p:spPr>
              <a:xfrm>
                <a:off x="2653232" y="1117890"/>
                <a:ext cx="320190" cy="31031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508" extrusionOk="0">
                    <a:moveTo>
                      <a:pt x="112" y="0"/>
                    </a:moveTo>
                    <a:cubicBezTo>
                      <a:pt x="94" y="0"/>
                      <a:pt x="76" y="6"/>
                      <a:pt x="63" y="19"/>
                    </a:cubicBezTo>
                    <a:cubicBezTo>
                      <a:pt x="0" y="82"/>
                      <a:pt x="113" y="222"/>
                      <a:pt x="113" y="222"/>
                    </a:cubicBezTo>
                    <a:cubicBezTo>
                      <a:pt x="39" y="432"/>
                      <a:pt x="59" y="666"/>
                      <a:pt x="168" y="861"/>
                    </a:cubicBezTo>
                    <a:cubicBezTo>
                      <a:pt x="347" y="1200"/>
                      <a:pt x="1380" y="1508"/>
                      <a:pt x="1380" y="1508"/>
                    </a:cubicBezTo>
                    <a:lnTo>
                      <a:pt x="1477" y="1430"/>
                    </a:lnTo>
                    <a:lnTo>
                      <a:pt x="1555" y="1332"/>
                    </a:lnTo>
                    <a:cubicBezTo>
                      <a:pt x="1555" y="1332"/>
                      <a:pt x="1247" y="304"/>
                      <a:pt x="905" y="124"/>
                    </a:cubicBezTo>
                    <a:cubicBezTo>
                      <a:pt x="787" y="59"/>
                      <a:pt x="658" y="26"/>
                      <a:pt x="527" y="26"/>
                    </a:cubicBezTo>
                    <a:cubicBezTo>
                      <a:pt x="440" y="26"/>
                      <a:pt x="353" y="40"/>
                      <a:pt x="269" y="70"/>
                    </a:cubicBezTo>
                    <a:cubicBezTo>
                      <a:pt x="269" y="70"/>
                      <a:pt x="181" y="0"/>
                      <a:pt x="1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32"/>
              <p:cNvSpPr/>
              <p:nvPr/>
            </p:nvSpPr>
            <p:spPr>
              <a:xfrm>
                <a:off x="2857775" y="989487"/>
                <a:ext cx="260720" cy="409909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2" extrusionOk="0">
                    <a:moveTo>
                      <a:pt x="635" y="0"/>
                    </a:moveTo>
                    <a:cubicBezTo>
                      <a:pt x="546" y="0"/>
                      <a:pt x="522" y="176"/>
                      <a:pt x="522" y="176"/>
                    </a:cubicBezTo>
                    <a:cubicBezTo>
                      <a:pt x="324" y="273"/>
                      <a:pt x="176" y="452"/>
                      <a:pt x="113" y="663"/>
                    </a:cubicBezTo>
                    <a:cubicBezTo>
                      <a:pt x="0" y="1029"/>
                      <a:pt x="511" y="1980"/>
                      <a:pt x="511" y="1980"/>
                    </a:cubicBezTo>
                    <a:lnTo>
                      <a:pt x="635" y="1992"/>
                    </a:lnTo>
                    <a:lnTo>
                      <a:pt x="756" y="1980"/>
                    </a:lnTo>
                    <a:cubicBezTo>
                      <a:pt x="756" y="1980"/>
                      <a:pt x="1267" y="1029"/>
                      <a:pt x="1158" y="663"/>
                    </a:cubicBezTo>
                    <a:cubicBezTo>
                      <a:pt x="1095" y="452"/>
                      <a:pt x="943" y="273"/>
                      <a:pt x="744" y="176"/>
                    </a:cubicBezTo>
                    <a:cubicBezTo>
                      <a:pt x="744" y="176"/>
                      <a:pt x="725" y="0"/>
                      <a:pt x="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32"/>
              <p:cNvSpPr/>
              <p:nvPr/>
            </p:nvSpPr>
            <p:spPr>
              <a:xfrm>
                <a:off x="2958811" y="1139291"/>
                <a:ext cx="59470" cy="26010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64" extrusionOk="0">
                    <a:moveTo>
                      <a:pt x="117" y="1"/>
                    </a:moveTo>
                    <a:cubicBezTo>
                      <a:pt x="74" y="102"/>
                      <a:pt x="43" y="207"/>
                      <a:pt x="27" y="317"/>
                    </a:cubicBezTo>
                    <a:cubicBezTo>
                      <a:pt x="12" y="422"/>
                      <a:pt x="0" y="527"/>
                      <a:pt x="0" y="632"/>
                    </a:cubicBezTo>
                    <a:cubicBezTo>
                      <a:pt x="0" y="737"/>
                      <a:pt x="8" y="843"/>
                      <a:pt x="24" y="948"/>
                    </a:cubicBezTo>
                    <a:cubicBezTo>
                      <a:pt x="39" y="1057"/>
                      <a:pt x="74" y="1162"/>
                      <a:pt x="121" y="1264"/>
                    </a:cubicBezTo>
                    <a:lnTo>
                      <a:pt x="168" y="1264"/>
                    </a:lnTo>
                    <a:cubicBezTo>
                      <a:pt x="215" y="1162"/>
                      <a:pt x="246" y="1057"/>
                      <a:pt x="261" y="948"/>
                    </a:cubicBezTo>
                    <a:cubicBezTo>
                      <a:pt x="281" y="843"/>
                      <a:pt x="289" y="737"/>
                      <a:pt x="285" y="632"/>
                    </a:cubicBezTo>
                    <a:cubicBezTo>
                      <a:pt x="285" y="527"/>
                      <a:pt x="277" y="422"/>
                      <a:pt x="257" y="317"/>
                    </a:cubicBezTo>
                    <a:cubicBezTo>
                      <a:pt x="242" y="207"/>
                      <a:pt x="211" y="102"/>
                      <a:pt x="168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32"/>
              <p:cNvSpPr/>
              <p:nvPr/>
            </p:nvSpPr>
            <p:spPr>
              <a:xfrm>
                <a:off x="2857775" y="1489108"/>
                <a:ext cx="260720" cy="410732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1996" extrusionOk="0">
                    <a:moveTo>
                      <a:pt x="635" y="0"/>
                    </a:moveTo>
                    <a:lnTo>
                      <a:pt x="511" y="16"/>
                    </a:lnTo>
                    <a:cubicBezTo>
                      <a:pt x="511" y="16"/>
                      <a:pt x="0" y="959"/>
                      <a:pt x="113" y="1329"/>
                    </a:cubicBezTo>
                    <a:cubicBezTo>
                      <a:pt x="176" y="1543"/>
                      <a:pt x="324" y="1719"/>
                      <a:pt x="522" y="1816"/>
                    </a:cubicBezTo>
                    <a:cubicBezTo>
                      <a:pt x="522" y="1816"/>
                      <a:pt x="546" y="1995"/>
                      <a:pt x="635" y="1995"/>
                    </a:cubicBezTo>
                    <a:cubicBezTo>
                      <a:pt x="725" y="1995"/>
                      <a:pt x="744" y="1816"/>
                      <a:pt x="744" y="1816"/>
                    </a:cubicBezTo>
                    <a:cubicBezTo>
                      <a:pt x="943" y="1719"/>
                      <a:pt x="1095" y="1543"/>
                      <a:pt x="1158" y="1329"/>
                    </a:cubicBezTo>
                    <a:cubicBezTo>
                      <a:pt x="1267" y="963"/>
                      <a:pt x="756" y="16"/>
                      <a:pt x="756" y="16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32"/>
              <p:cNvSpPr/>
              <p:nvPr/>
            </p:nvSpPr>
            <p:spPr>
              <a:xfrm>
                <a:off x="2958811" y="1489108"/>
                <a:ext cx="59470" cy="259074"/>
              </a:xfrm>
              <a:custGeom>
                <a:avLst/>
                <a:gdLst/>
                <a:ahLst/>
                <a:cxnLst/>
                <a:rect l="l" t="t" r="r" b="b"/>
                <a:pathLst>
                  <a:path w="289" h="1259" extrusionOk="0">
                    <a:moveTo>
                      <a:pt x="121" y="0"/>
                    </a:moveTo>
                    <a:cubicBezTo>
                      <a:pt x="74" y="97"/>
                      <a:pt x="39" y="203"/>
                      <a:pt x="24" y="312"/>
                    </a:cubicBezTo>
                    <a:cubicBezTo>
                      <a:pt x="8" y="417"/>
                      <a:pt x="0" y="522"/>
                      <a:pt x="0" y="627"/>
                    </a:cubicBezTo>
                    <a:cubicBezTo>
                      <a:pt x="0" y="737"/>
                      <a:pt x="12" y="842"/>
                      <a:pt x="27" y="943"/>
                    </a:cubicBezTo>
                    <a:cubicBezTo>
                      <a:pt x="43" y="1052"/>
                      <a:pt x="74" y="1157"/>
                      <a:pt x="121" y="1259"/>
                    </a:cubicBezTo>
                    <a:lnTo>
                      <a:pt x="168" y="1259"/>
                    </a:lnTo>
                    <a:cubicBezTo>
                      <a:pt x="211" y="1157"/>
                      <a:pt x="242" y="1052"/>
                      <a:pt x="257" y="943"/>
                    </a:cubicBezTo>
                    <a:cubicBezTo>
                      <a:pt x="277" y="842"/>
                      <a:pt x="285" y="737"/>
                      <a:pt x="285" y="627"/>
                    </a:cubicBezTo>
                    <a:cubicBezTo>
                      <a:pt x="289" y="522"/>
                      <a:pt x="281" y="417"/>
                      <a:pt x="261" y="312"/>
                    </a:cubicBezTo>
                    <a:cubicBezTo>
                      <a:pt x="246" y="203"/>
                      <a:pt x="215" y="97"/>
                      <a:pt x="168" y="0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32"/>
              <p:cNvSpPr/>
              <p:nvPr/>
            </p:nvSpPr>
            <p:spPr>
              <a:xfrm>
                <a:off x="3016429" y="1224276"/>
                <a:ext cx="191167" cy="19199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33" extrusionOk="0">
                    <a:moveTo>
                      <a:pt x="893" y="1"/>
                    </a:moveTo>
                    <a:cubicBezTo>
                      <a:pt x="792" y="44"/>
                      <a:pt x="694" y="95"/>
                      <a:pt x="605" y="161"/>
                    </a:cubicBezTo>
                    <a:cubicBezTo>
                      <a:pt x="519" y="223"/>
                      <a:pt x="437" y="289"/>
                      <a:pt x="363" y="367"/>
                    </a:cubicBezTo>
                    <a:cubicBezTo>
                      <a:pt x="285" y="437"/>
                      <a:pt x="219" y="519"/>
                      <a:pt x="157" y="605"/>
                    </a:cubicBezTo>
                    <a:cubicBezTo>
                      <a:pt x="90" y="695"/>
                      <a:pt x="36" y="792"/>
                      <a:pt x="1" y="897"/>
                    </a:cubicBezTo>
                    <a:lnTo>
                      <a:pt x="32" y="932"/>
                    </a:lnTo>
                    <a:cubicBezTo>
                      <a:pt x="137" y="893"/>
                      <a:pt x="235" y="839"/>
                      <a:pt x="324" y="777"/>
                    </a:cubicBezTo>
                    <a:cubicBezTo>
                      <a:pt x="410" y="714"/>
                      <a:pt x="492" y="644"/>
                      <a:pt x="566" y="570"/>
                    </a:cubicBezTo>
                    <a:cubicBezTo>
                      <a:pt x="640" y="492"/>
                      <a:pt x="706" y="410"/>
                      <a:pt x="768" y="324"/>
                    </a:cubicBezTo>
                    <a:cubicBezTo>
                      <a:pt x="835" y="235"/>
                      <a:pt x="889" y="137"/>
                      <a:pt x="928" y="36"/>
                    </a:cubicBezTo>
                    <a:lnTo>
                      <a:pt x="893" y="1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32"/>
              <p:cNvSpPr/>
              <p:nvPr/>
            </p:nvSpPr>
            <p:spPr>
              <a:xfrm>
                <a:off x="2769496" y="1471411"/>
                <a:ext cx="190962" cy="19178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932" extrusionOk="0">
                    <a:moveTo>
                      <a:pt x="893" y="0"/>
                    </a:moveTo>
                    <a:cubicBezTo>
                      <a:pt x="788" y="39"/>
                      <a:pt x="690" y="90"/>
                      <a:pt x="601" y="156"/>
                    </a:cubicBezTo>
                    <a:cubicBezTo>
                      <a:pt x="515" y="219"/>
                      <a:pt x="437" y="289"/>
                      <a:pt x="363" y="363"/>
                    </a:cubicBezTo>
                    <a:cubicBezTo>
                      <a:pt x="289" y="441"/>
                      <a:pt x="219" y="523"/>
                      <a:pt x="156" y="608"/>
                    </a:cubicBezTo>
                    <a:cubicBezTo>
                      <a:pt x="94" y="698"/>
                      <a:pt x="39" y="795"/>
                      <a:pt x="0" y="897"/>
                    </a:cubicBezTo>
                    <a:lnTo>
                      <a:pt x="32" y="932"/>
                    </a:lnTo>
                    <a:cubicBezTo>
                      <a:pt x="137" y="889"/>
                      <a:pt x="234" y="838"/>
                      <a:pt x="320" y="772"/>
                    </a:cubicBezTo>
                    <a:cubicBezTo>
                      <a:pt x="406" y="710"/>
                      <a:pt x="488" y="643"/>
                      <a:pt x="566" y="569"/>
                    </a:cubicBezTo>
                    <a:cubicBezTo>
                      <a:pt x="640" y="495"/>
                      <a:pt x="710" y="413"/>
                      <a:pt x="772" y="328"/>
                    </a:cubicBezTo>
                    <a:cubicBezTo>
                      <a:pt x="838" y="238"/>
                      <a:pt x="889" y="141"/>
                      <a:pt x="928" y="39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32"/>
              <p:cNvSpPr/>
              <p:nvPr/>
            </p:nvSpPr>
            <p:spPr>
              <a:xfrm>
                <a:off x="3016429" y="1472234"/>
                <a:ext cx="191167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28" extrusionOk="0">
                    <a:moveTo>
                      <a:pt x="36" y="0"/>
                    </a:moveTo>
                    <a:lnTo>
                      <a:pt x="1" y="35"/>
                    </a:lnTo>
                    <a:cubicBezTo>
                      <a:pt x="40" y="137"/>
                      <a:pt x="90" y="238"/>
                      <a:pt x="157" y="324"/>
                    </a:cubicBezTo>
                    <a:cubicBezTo>
                      <a:pt x="219" y="409"/>
                      <a:pt x="289" y="491"/>
                      <a:pt x="363" y="565"/>
                    </a:cubicBezTo>
                    <a:cubicBezTo>
                      <a:pt x="437" y="639"/>
                      <a:pt x="519" y="706"/>
                      <a:pt x="609" y="768"/>
                    </a:cubicBezTo>
                    <a:cubicBezTo>
                      <a:pt x="694" y="834"/>
                      <a:pt x="792" y="885"/>
                      <a:pt x="893" y="928"/>
                    </a:cubicBezTo>
                    <a:lnTo>
                      <a:pt x="928" y="893"/>
                    </a:lnTo>
                    <a:cubicBezTo>
                      <a:pt x="889" y="791"/>
                      <a:pt x="835" y="694"/>
                      <a:pt x="772" y="604"/>
                    </a:cubicBezTo>
                    <a:cubicBezTo>
                      <a:pt x="710" y="519"/>
                      <a:pt x="640" y="437"/>
                      <a:pt x="566" y="363"/>
                    </a:cubicBezTo>
                    <a:cubicBezTo>
                      <a:pt x="492" y="285"/>
                      <a:pt x="414" y="215"/>
                      <a:pt x="328" y="156"/>
                    </a:cubicBezTo>
                    <a:cubicBezTo>
                      <a:pt x="238" y="90"/>
                      <a:pt x="137" y="35"/>
                      <a:pt x="36" y="0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32"/>
              <p:cNvSpPr/>
              <p:nvPr/>
            </p:nvSpPr>
            <p:spPr>
              <a:xfrm>
                <a:off x="2768673" y="1225099"/>
                <a:ext cx="191785" cy="19116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929" extrusionOk="0">
                    <a:moveTo>
                      <a:pt x="36" y="1"/>
                    </a:moveTo>
                    <a:lnTo>
                      <a:pt x="1" y="36"/>
                    </a:lnTo>
                    <a:cubicBezTo>
                      <a:pt x="43" y="137"/>
                      <a:pt x="94" y="235"/>
                      <a:pt x="160" y="320"/>
                    </a:cubicBezTo>
                    <a:cubicBezTo>
                      <a:pt x="223" y="406"/>
                      <a:pt x="289" y="488"/>
                      <a:pt x="367" y="566"/>
                    </a:cubicBezTo>
                    <a:cubicBezTo>
                      <a:pt x="437" y="640"/>
                      <a:pt x="519" y="710"/>
                      <a:pt x="605" y="773"/>
                    </a:cubicBezTo>
                    <a:cubicBezTo>
                      <a:pt x="694" y="839"/>
                      <a:pt x="792" y="889"/>
                      <a:pt x="897" y="928"/>
                    </a:cubicBezTo>
                    <a:lnTo>
                      <a:pt x="932" y="893"/>
                    </a:lnTo>
                    <a:cubicBezTo>
                      <a:pt x="893" y="788"/>
                      <a:pt x="838" y="691"/>
                      <a:pt x="776" y="601"/>
                    </a:cubicBezTo>
                    <a:cubicBezTo>
                      <a:pt x="714" y="515"/>
                      <a:pt x="644" y="437"/>
                      <a:pt x="570" y="363"/>
                    </a:cubicBezTo>
                    <a:cubicBezTo>
                      <a:pt x="492" y="289"/>
                      <a:pt x="410" y="219"/>
                      <a:pt x="324" y="157"/>
                    </a:cubicBezTo>
                    <a:cubicBezTo>
                      <a:pt x="234" y="94"/>
                      <a:pt x="137" y="40"/>
                      <a:pt x="36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32"/>
              <p:cNvSpPr/>
              <p:nvPr/>
            </p:nvSpPr>
            <p:spPr>
              <a:xfrm>
                <a:off x="3033302" y="1333542"/>
                <a:ext cx="410115" cy="22203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9" extrusionOk="0">
                    <a:moveTo>
                      <a:pt x="1205" y="0"/>
                    </a:moveTo>
                    <a:cubicBezTo>
                      <a:pt x="785" y="0"/>
                      <a:pt x="12" y="417"/>
                      <a:pt x="12" y="417"/>
                    </a:cubicBezTo>
                    <a:lnTo>
                      <a:pt x="1" y="538"/>
                    </a:lnTo>
                    <a:lnTo>
                      <a:pt x="12" y="663"/>
                    </a:lnTo>
                    <a:cubicBezTo>
                      <a:pt x="12" y="663"/>
                      <a:pt x="789" y="1078"/>
                      <a:pt x="1208" y="1078"/>
                    </a:cubicBezTo>
                    <a:cubicBezTo>
                      <a:pt x="1252" y="1078"/>
                      <a:pt x="1291" y="1074"/>
                      <a:pt x="1326" y="1064"/>
                    </a:cubicBezTo>
                    <a:cubicBezTo>
                      <a:pt x="1540" y="1002"/>
                      <a:pt x="1715" y="850"/>
                      <a:pt x="1813" y="651"/>
                    </a:cubicBezTo>
                    <a:cubicBezTo>
                      <a:pt x="1813" y="651"/>
                      <a:pt x="1992" y="627"/>
                      <a:pt x="1992" y="538"/>
                    </a:cubicBezTo>
                    <a:cubicBezTo>
                      <a:pt x="1992" y="452"/>
                      <a:pt x="1813" y="429"/>
                      <a:pt x="1813" y="429"/>
                    </a:cubicBezTo>
                    <a:cubicBezTo>
                      <a:pt x="1715" y="230"/>
                      <a:pt x="1540" y="78"/>
                      <a:pt x="1326" y="16"/>
                    </a:cubicBezTo>
                    <a:cubicBezTo>
                      <a:pt x="1290" y="5"/>
                      <a:pt x="1249" y="0"/>
                      <a:pt x="12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32"/>
              <p:cNvSpPr/>
              <p:nvPr/>
            </p:nvSpPr>
            <p:spPr>
              <a:xfrm>
                <a:off x="3033302" y="1414412"/>
                <a:ext cx="259280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287" extrusionOk="0">
                    <a:moveTo>
                      <a:pt x="628" y="1"/>
                    </a:moveTo>
                    <a:cubicBezTo>
                      <a:pt x="523" y="1"/>
                      <a:pt x="418" y="8"/>
                      <a:pt x="312" y="24"/>
                    </a:cubicBezTo>
                    <a:cubicBezTo>
                      <a:pt x="203" y="40"/>
                      <a:pt x="98" y="75"/>
                      <a:pt x="1" y="121"/>
                    </a:cubicBezTo>
                    <a:lnTo>
                      <a:pt x="1" y="168"/>
                    </a:lnTo>
                    <a:cubicBezTo>
                      <a:pt x="98" y="215"/>
                      <a:pt x="203" y="246"/>
                      <a:pt x="312" y="262"/>
                    </a:cubicBezTo>
                    <a:cubicBezTo>
                      <a:pt x="400" y="278"/>
                      <a:pt x="488" y="286"/>
                      <a:pt x="575" y="286"/>
                    </a:cubicBezTo>
                    <a:cubicBezTo>
                      <a:pt x="593" y="286"/>
                      <a:pt x="611" y="286"/>
                      <a:pt x="628" y="285"/>
                    </a:cubicBezTo>
                    <a:cubicBezTo>
                      <a:pt x="733" y="285"/>
                      <a:pt x="842" y="277"/>
                      <a:pt x="944" y="262"/>
                    </a:cubicBezTo>
                    <a:cubicBezTo>
                      <a:pt x="1053" y="242"/>
                      <a:pt x="1158" y="211"/>
                      <a:pt x="1259" y="168"/>
                    </a:cubicBezTo>
                    <a:lnTo>
                      <a:pt x="1259" y="121"/>
                    </a:lnTo>
                    <a:cubicBezTo>
                      <a:pt x="1158" y="75"/>
                      <a:pt x="1053" y="43"/>
                      <a:pt x="944" y="28"/>
                    </a:cubicBezTo>
                    <a:cubicBezTo>
                      <a:pt x="842" y="12"/>
                      <a:pt x="733" y="1"/>
                      <a:pt x="628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32"/>
              <p:cNvSpPr/>
              <p:nvPr/>
            </p:nvSpPr>
            <p:spPr>
              <a:xfrm>
                <a:off x="2533676" y="1333336"/>
                <a:ext cx="410115" cy="221622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077" extrusionOk="0">
                    <a:moveTo>
                      <a:pt x="789" y="0"/>
                    </a:moveTo>
                    <a:cubicBezTo>
                      <a:pt x="742" y="0"/>
                      <a:pt x="700" y="5"/>
                      <a:pt x="663" y="17"/>
                    </a:cubicBezTo>
                    <a:cubicBezTo>
                      <a:pt x="449" y="79"/>
                      <a:pt x="274" y="227"/>
                      <a:pt x="176" y="426"/>
                    </a:cubicBezTo>
                    <a:cubicBezTo>
                      <a:pt x="176" y="426"/>
                      <a:pt x="1" y="449"/>
                      <a:pt x="1" y="539"/>
                    </a:cubicBezTo>
                    <a:cubicBezTo>
                      <a:pt x="1" y="628"/>
                      <a:pt x="176" y="648"/>
                      <a:pt x="176" y="648"/>
                    </a:cubicBezTo>
                    <a:cubicBezTo>
                      <a:pt x="274" y="851"/>
                      <a:pt x="449" y="999"/>
                      <a:pt x="663" y="1061"/>
                    </a:cubicBezTo>
                    <a:cubicBezTo>
                      <a:pt x="699" y="1072"/>
                      <a:pt x="739" y="1076"/>
                      <a:pt x="784" y="1076"/>
                    </a:cubicBezTo>
                    <a:cubicBezTo>
                      <a:pt x="1204" y="1076"/>
                      <a:pt x="1980" y="660"/>
                      <a:pt x="1980" y="660"/>
                    </a:cubicBezTo>
                    <a:lnTo>
                      <a:pt x="1992" y="539"/>
                    </a:lnTo>
                    <a:lnTo>
                      <a:pt x="1980" y="414"/>
                    </a:lnTo>
                    <a:cubicBezTo>
                      <a:pt x="1980" y="414"/>
                      <a:pt x="1210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32"/>
              <p:cNvSpPr/>
              <p:nvPr/>
            </p:nvSpPr>
            <p:spPr>
              <a:xfrm>
                <a:off x="2683687" y="1414412"/>
                <a:ext cx="260103" cy="59058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287" extrusionOk="0">
                    <a:moveTo>
                      <a:pt x="632" y="1"/>
                    </a:moveTo>
                    <a:cubicBezTo>
                      <a:pt x="527" y="1"/>
                      <a:pt x="421" y="12"/>
                      <a:pt x="316" y="28"/>
                    </a:cubicBezTo>
                    <a:cubicBezTo>
                      <a:pt x="207" y="43"/>
                      <a:pt x="102" y="75"/>
                      <a:pt x="0" y="121"/>
                    </a:cubicBezTo>
                    <a:lnTo>
                      <a:pt x="0" y="168"/>
                    </a:lnTo>
                    <a:cubicBezTo>
                      <a:pt x="102" y="211"/>
                      <a:pt x="207" y="242"/>
                      <a:pt x="316" y="262"/>
                    </a:cubicBezTo>
                    <a:cubicBezTo>
                      <a:pt x="421" y="277"/>
                      <a:pt x="527" y="285"/>
                      <a:pt x="632" y="285"/>
                    </a:cubicBezTo>
                    <a:cubicBezTo>
                      <a:pt x="649" y="286"/>
                      <a:pt x="667" y="286"/>
                      <a:pt x="684" y="286"/>
                    </a:cubicBezTo>
                    <a:cubicBezTo>
                      <a:pt x="772" y="286"/>
                      <a:pt x="860" y="278"/>
                      <a:pt x="947" y="262"/>
                    </a:cubicBezTo>
                    <a:cubicBezTo>
                      <a:pt x="1057" y="246"/>
                      <a:pt x="1162" y="215"/>
                      <a:pt x="1263" y="168"/>
                    </a:cubicBezTo>
                    <a:lnTo>
                      <a:pt x="1263" y="121"/>
                    </a:lnTo>
                    <a:cubicBezTo>
                      <a:pt x="1162" y="75"/>
                      <a:pt x="1057" y="40"/>
                      <a:pt x="947" y="24"/>
                    </a:cubicBezTo>
                    <a:cubicBezTo>
                      <a:pt x="842" y="8"/>
                      <a:pt x="737" y="1"/>
                      <a:pt x="632" y="1"/>
                    </a:cubicBezTo>
                    <a:close/>
                  </a:path>
                </a:pathLst>
              </a:custGeom>
              <a:solidFill>
                <a:srgbClr val="EBD6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32"/>
              <p:cNvSpPr/>
              <p:nvPr/>
            </p:nvSpPr>
            <p:spPr>
              <a:xfrm>
                <a:off x="2933912" y="1390336"/>
                <a:ext cx="108445" cy="107622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3" extrusionOk="0">
                    <a:moveTo>
                      <a:pt x="265" y="1"/>
                    </a:moveTo>
                    <a:cubicBezTo>
                      <a:pt x="121" y="1"/>
                      <a:pt x="0" y="118"/>
                      <a:pt x="0" y="262"/>
                    </a:cubicBezTo>
                    <a:cubicBezTo>
                      <a:pt x="0" y="406"/>
                      <a:pt x="121" y="523"/>
                      <a:pt x="265" y="523"/>
                    </a:cubicBezTo>
                    <a:cubicBezTo>
                      <a:pt x="410" y="523"/>
                      <a:pt x="526" y="406"/>
                      <a:pt x="526" y="262"/>
                    </a:cubicBezTo>
                    <a:cubicBezTo>
                      <a:pt x="526" y="118"/>
                      <a:pt x="410" y="1"/>
                      <a:pt x="2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77" name="Google Shape;6777;p32"/>
            <p:cNvSpPr/>
            <p:nvPr/>
          </p:nvSpPr>
          <p:spPr>
            <a:xfrm>
              <a:off x="2326200" y="967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32"/>
            <p:cNvSpPr/>
            <p:nvPr/>
          </p:nvSpPr>
          <p:spPr>
            <a:xfrm>
              <a:off x="2544275" y="1181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32"/>
            <p:cNvSpPr/>
            <p:nvPr/>
          </p:nvSpPr>
          <p:spPr>
            <a:xfrm>
              <a:off x="2524350" y="149990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2"/>
            <p:cNvSpPr/>
            <p:nvPr/>
          </p:nvSpPr>
          <p:spPr>
            <a:xfrm>
              <a:off x="2314738" y="17011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2"/>
            <p:cNvSpPr/>
            <p:nvPr/>
          </p:nvSpPr>
          <p:spPr>
            <a:xfrm>
              <a:off x="1810875" y="149990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2"/>
            <p:cNvSpPr/>
            <p:nvPr/>
          </p:nvSpPr>
          <p:spPr>
            <a:xfrm>
              <a:off x="1810875" y="12012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2"/>
            <p:cNvSpPr/>
            <p:nvPr/>
          </p:nvSpPr>
          <p:spPr>
            <a:xfrm>
              <a:off x="2007625" y="967350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2"/>
            <p:cNvSpPr/>
            <p:nvPr/>
          </p:nvSpPr>
          <p:spPr>
            <a:xfrm>
              <a:off x="2007613" y="1701175"/>
              <a:ext cx="53100" cy="5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2"/>
            <p:cNvSpPr/>
            <p:nvPr/>
          </p:nvSpPr>
          <p:spPr>
            <a:xfrm>
              <a:off x="2375973" y="905973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2"/>
            <p:cNvSpPr/>
            <p:nvPr/>
          </p:nvSpPr>
          <p:spPr>
            <a:xfrm>
              <a:off x="2629225" y="1164975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2"/>
            <p:cNvSpPr/>
            <p:nvPr/>
          </p:nvSpPr>
          <p:spPr>
            <a:xfrm>
              <a:off x="2597375" y="1543054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2"/>
            <p:cNvSpPr/>
            <p:nvPr/>
          </p:nvSpPr>
          <p:spPr>
            <a:xfrm>
              <a:off x="2366193" y="1772543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2"/>
            <p:cNvSpPr/>
            <p:nvPr/>
          </p:nvSpPr>
          <p:spPr>
            <a:xfrm>
              <a:off x="1976319" y="1774202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2"/>
            <p:cNvSpPr/>
            <p:nvPr/>
          </p:nvSpPr>
          <p:spPr>
            <a:xfrm>
              <a:off x="1751544" y="1539736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2"/>
            <p:cNvSpPr/>
            <p:nvPr/>
          </p:nvSpPr>
          <p:spPr>
            <a:xfrm>
              <a:off x="1751550" y="1164975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2"/>
            <p:cNvSpPr/>
            <p:nvPr/>
          </p:nvSpPr>
          <p:spPr>
            <a:xfrm>
              <a:off x="1979411" y="909292"/>
              <a:ext cx="36300" cy="36300"/>
            </a:xfrm>
            <a:prstGeom prst="ellipse">
              <a:avLst/>
            </a:pr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73F23-B409-46EF-8BB6-A7661DED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97" y="177993"/>
            <a:ext cx="7717500" cy="478200"/>
          </a:xfrm>
        </p:spPr>
        <p:txBody>
          <a:bodyPr/>
          <a:lstStyle/>
          <a:p>
            <a:r>
              <a:rPr lang="es-MX" dirty="0"/>
              <a:t>SITA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B47D1F-DD8C-467A-8E2D-3A71FF14F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sz="1400" dirty="0"/>
              <a:t>ES LA MODELO CON SUS VIRTUDES DE TODA ESPOSA HINDÚ. VOTOS CONYUGALES.</a:t>
            </a:r>
          </a:p>
          <a:p>
            <a:pPr>
              <a:lnSpc>
                <a:spcPct val="150000"/>
              </a:lnSpc>
            </a:pPr>
            <a:r>
              <a:rPr lang="es-MX" sz="1400" dirty="0"/>
              <a:t>HIJA DEL SURCO (hija de la Tierra) .Princesa de </a:t>
            </a:r>
            <a:r>
              <a:rPr lang="es-MX" sz="1400" dirty="0" err="1"/>
              <a:t>Mithila</a:t>
            </a:r>
            <a:r>
              <a:rPr lang="es-MX" sz="1400" dirty="0"/>
              <a:t> (actual Nepal). </a:t>
            </a:r>
          </a:p>
          <a:p>
            <a:pPr>
              <a:lnSpc>
                <a:spcPct val="150000"/>
              </a:lnSpc>
            </a:pPr>
            <a:r>
              <a:rPr lang="es-MX" sz="1400" dirty="0"/>
              <a:t>SUYAMVARA. “el mejor y más apropiado-el mejor </a:t>
            </a:r>
            <a:r>
              <a:rPr lang="es-MX" sz="1400" dirty="0" err="1"/>
              <a:t>partido”es</a:t>
            </a:r>
            <a:r>
              <a:rPr lang="es-MX" sz="1400" dirty="0"/>
              <a:t> RAMA príncipe de </a:t>
            </a:r>
            <a:r>
              <a:rPr lang="es-MX" sz="1400" dirty="0" err="1"/>
              <a:t>Ayodhya</a:t>
            </a:r>
            <a:r>
              <a:rPr lang="es-MX" sz="1400" dirty="0"/>
              <a:t>.</a:t>
            </a:r>
            <a:endParaRPr lang="es-ES" sz="1400" dirty="0"/>
          </a:p>
          <a:p>
            <a:pPr>
              <a:lnSpc>
                <a:spcPct val="150000"/>
              </a:lnSpc>
            </a:pPr>
            <a:r>
              <a:rPr lang="es-ES" sz="1400" b="1" dirty="0">
                <a:solidFill>
                  <a:srgbClr val="00B0F0"/>
                </a:solidFill>
              </a:rPr>
              <a:t>DE PRINCESA DE PALACIO A ERMITAÑA</a:t>
            </a:r>
            <a:r>
              <a:rPr lang="es-ES" sz="1400" dirty="0"/>
              <a:t> DEL BOSQUE SIEMPRE JUNTO A SU MARIDO.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RAPTADA POR UN DEMONIO LUJURIOSO CON EL QUE VIVE POR AÑO. RESCATADA SUFRE LA DESCONFIANZA DE RAMA SOBRE SU FIDELIDAD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FUE PRISIONERA DE UN DEMONIO AL QUE SE RESISTIÓ Y SIEMPRE FUE FIEL. LA PRUEBA DEL FUEGO.</a:t>
            </a:r>
          </a:p>
          <a:p>
            <a:pPr>
              <a:lnSpc>
                <a:spcPct val="150000"/>
              </a:lnSpc>
            </a:pPr>
            <a:r>
              <a:rPr lang="es-ES" sz="1400" dirty="0"/>
              <a:t> ELLA PERDONA LA DESCONFIANZA DE RAMA Y JUNTOS VUELVEN A ADOTHYA.</a:t>
            </a:r>
            <a:endParaRPr lang="es-MX" sz="1400" dirty="0"/>
          </a:p>
          <a:p>
            <a:pPr marL="13970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80382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2007A-6851-405C-B83B-C0BB4A06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78" y="199258"/>
            <a:ext cx="7717500" cy="478200"/>
          </a:xfrm>
        </p:spPr>
        <p:txBody>
          <a:bodyPr/>
          <a:lstStyle/>
          <a:p>
            <a:r>
              <a:rPr lang="es-MX" dirty="0"/>
              <a:t>EL EXILIO. EL BOSQUE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08BD44-DA28-48A5-B97F-6D3CBC306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893135"/>
            <a:ext cx="7717500" cy="3850933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MX" sz="1400" dirty="0"/>
              <a:t> Lejos del palacio los héroes entran en una experiencia contrastante: el trato con anacoretas y ascetas les abre las puertas de un orden de pureza celestial y sabiduría transmundana y también a conocer una realidad marginal y disruptiva habitada por criaturas febriles, lascivas, deformes: los demonios.</a:t>
            </a:r>
          </a:p>
          <a:p>
            <a:pPr marL="4254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400" dirty="0"/>
              <a:t> (NATURALEZA 	+	SABIDURÍA	   +	DEMONIOS)</a:t>
            </a:r>
          </a:p>
          <a:p>
            <a:pPr marL="139700" indent="0">
              <a:buNone/>
            </a:pPr>
            <a:endParaRPr lang="es-MX" sz="1400" dirty="0"/>
          </a:p>
          <a:p>
            <a:pPr marL="139700" indent="0">
              <a:buNone/>
            </a:pPr>
            <a:endParaRPr lang="es-MX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1400" dirty="0"/>
              <a:t>EL RAPTO DE SITA. AMOR COMO EXPERIENCIA DICHOSA PLENA							</a:t>
            </a:r>
          </a:p>
          <a:p>
            <a:pPr lvl="6"/>
            <a:endParaRPr lang="es-MX" dirty="0"/>
          </a:p>
          <a:p>
            <a:pPr lvl="6"/>
            <a:r>
              <a:rPr lang="es-MX" dirty="0"/>
              <a:t>AMOR SEPARACION (PENA+RABIA)</a:t>
            </a:r>
          </a:p>
          <a:p>
            <a:pPr lvl="6"/>
            <a:r>
              <a:rPr lang="es-MX" dirty="0"/>
              <a:t>LEGITIMO USO DE LA VIOLENCIA</a:t>
            </a:r>
          </a:p>
          <a:p>
            <a:endParaRPr lang="es-CL" dirty="0"/>
          </a:p>
        </p:txBody>
      </p:sp>
      <p:pic>
        <p:nvPicPr>
          <p:cNvPr id="5" name="Gráfico 4" descr="Flechas de cheurón con relleno sólido">
            <a:extLst>
              <a:ext uri="{FF2B5EF4-FFF2-40B4-BE49-F238E27FC236}">
                <a16:creationId xmlns:a16="http://schemas.microsoft.com/office/drawing/2014/main" id="{CCF639B4-D8DA-494C-BE8C-DCF09A5CA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899197" y="3001765"/>
            <a:ext cx="621511" cy="63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9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12835-1930-485F-B6BA-74230D9D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3C01E-6A76-4800-B001-D8A7E92AB5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DB0E813-29D3-4B4B-A668-DF18046E6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74" y="228600"/>
            <a:ext cx="3923414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339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88037-9B32-4BD6-BF37-D08DB9B5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337507"/>
            <a:ext cx="7717500" cy="478200"/>
          </a:xfrm>
        </p:spPr>
        <p:txBody>
          <a:bodyPr/>
          <a:lstStyle/>
          <a:p>
            <a:r>
              <a:rPr lang="es-MX" dirty="0"/>
              <a:t>RAVANA. EL DESEO INFINITO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00F05C-8DF0-4618-8E40-5F0136B68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8286" y="1354493"/>
            <a:ext cx="7717500" cy="3451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1200" dirty="0"/>
              <a:t>HIJO DE UN SABIO Y UNA  BRUJA DEMONIACA. NACIÓ CON 10 CABEZAS Y 20 BRAZOS. INTELIGENTE Y ESTUDIOSO DE LOS VEDAS Y DE LAS ARTES MARCIALES. AGRESIVO Y ARROGANTE. LUJURIA MAS EGO. GOBERNANTE EXITOSO Y BONDADOSO. REY DE LOS DEMONIOS ANTROPÓFAGOS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DEVOTO DE SHIVA. HACE PENITENCIA POR 1000 AÑOS PERO EL DIOS SHIVA NO APARECE…FINAL/ SHIVA LE CONCEDE TODO: FUERZA INMENSA, RIQUEZA Y LAS MAS PODEROSAS ARMAS Y… LA INMORTALIDAD CUANDO SE ENFRENTARA A LOS DIOSES, DEMONIOS Y ANIMALES SALVAJES.</a:t>
            </a:r>
          </a:p>
          <a:p>
            <a:pPr>
              <a:lnSpc>
                <a:spcPct val="150000"/>
              </a:lnSpc>
            </a:pPr>
            <a:r>
              <a:rPr lang="es-ES" sz="1200" dirty="0"/>
              <a:t>SU DEPRECIO Y DESDÉN POR LOS HUMANOS </a:t>
            </a:r>
            <a:r>
              <a:rPr lang="es-ES" sz="1200" b="1" i="1" u="sng" dirty="0">
                <a:solidFill>
                  <a:srgbClr val="0070C0"/>
                </a:solidFill>
              </a:rPr>
              <a:t>NO PIDE A SHIVA PROTECCIÓN HACIA LOS HUMANOS</a:t>
            </a:r>
          </a:p>
          <a:p>
            <a:pPr>
              <a:lnSpc>
                <a:spcPct val="150000"/>
              </a:lnSpc>
            </a:pPr>
            <a:endParaRPr lang="es-ES" sz="1200" i="1" u="sng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ES LA PIEDAD SIN VIRTUD POR UN APETITO DESORDENADO DE SUCIOS Y DESHONESTOS DELEITES.APETECE DE HONORES QUE NO LE COMPETEN.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/>
              <a:t>ES LA MANIFESTACIÓN PRIMORDIAL DEL MAL EN EL MUNDO.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4900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F97E9-1A14-479C-A71E-DF4FBEF52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DA75C2-5207-4E84-9F22-A86A248AB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carrusel, dibujo&#10;&#10;Descripción generada automáticamente">
            <a:extLst>
              <a:ext uri="{FF2B5EF4-FFF2-40B4-BE49-F238E27FC236}">
                <a16:creationId xmlns:a16="http://schemas.microsoft.com/office/drawing/2014/main" id="{D3AD94F0-4ECB-487F-8B19-11F0B2A4F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676" y="315855"/>
            <a:ext cx="3810798" cy="460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0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96725C-EA2E-4C7B-BD04-988F406F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99" y="300425"/>
            <a:ext cx="7717500" cy="478200"/>
          </a:xfrm>
        </p:spPr>
        <p:txBody>
          <a:bodyPr/>
          <a:lstStyle/>
          <a:p>
            <a:r>
              <a:rPr lang="es-MX" dirty="0"/>
              <a:t>HANUMAN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687816-8A5C-4559-9D74-4A753AED1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B0F0"/>
                </a:solidFill>
              </a:rPr>
              <a:t>HOMBRE MONO AYUDANTE Y DEVOTO DE RAMA.</a:t>
            </a:r>
          </a:p>
          <a:p>
            <a:pPr algn="just">
              <a:lnSpc>
                <a:spcPct val="150000"/>
              </a:lnSpc>
            </a:pPr>
            <a:r>
              <a:rPr lang="en-US" sz="1800" dirty="0"/>
              <a:t>HERÓICO, FUERTE, LEAL, SERVICIAL. HIJO DEL DIOS DEL VIENTO VAYÚ.</a:t>
            </a:r>
          </a:p>
          <a:p>
            <a:pPr algn="just">
              <a:lnSpc>
                <a:spcPct val="150000"/>
              </a:lnSpc>
            </a:pPr>
            <a:r>
              <a:rPr lang="es-MX" sz="1800" dirty="0"/>
              <a:t>RAMA EN LA BÚSQUEDA DE SITA SE ENCUENTRA CON SUGRIVA EL REY DE LOS MONOS. HANUMAN SU MINISTRO Y ORGANIZAN SU BÚSQUEDA EN LA ISLA DE SRI LANKA.</a:t>
            </a:r>
          </a:p>
          <a:p>
            <a:pPr algn="just">
              <a:lnSpc>
                <a:spcPct val="150000"/>
              </a:lnSpc>
            </a:pPr>
            <a:r>
              <a:rPr lang="es-MX" sz="1800" dirty="0"/>
              <a:t>HOMBRE - MONO. PROEZAS COMO GUERRERO, ASTUTO Y FIEL.</a:t>
            </a:r>
            <a:endParaRPr lang="en-US" sz="1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3603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9CE6B-4EEA-4B6E-8482-E66BDB9C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15ABD1-7612-46D0-BAB7-B231FEB32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B69E806-3561-4E92-8267-D92F82F1B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428" y="143539"/>
            <a:ext cx="4667693" cy="485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82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288F9-C9BE-4059-805B-7381C5EC1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FF7DAB-F8FF-4ABB-8DFD-D98540556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55CB1B4-1D6B-4634-90B0-82D17A3F5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182" y="205189"/>
            <a:ext cx="4199860" cy="473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46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4DCA6-724E-4F64-A478-A75DFC504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184B1-C446-4B0C-8A1B-1EBA104E4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8A3BB4-4D00-4AD4-80A3-6E5603532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634" y="122229"/>
            <a:ext cx="4274288" cy="502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74195-5581-4785-ABBB-ACA50592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3376DE-A239-4892-B42A-7A0A6A1107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RAMA EL 7° AVATAR DE VISHNÚ OLVIDA SU IDENTIDAD DIVINA Y SE VUELVE HOMBRE. LAS PENURIAS DE RAMA.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RECUPERAR A UN AMOR ROBADO Y LUCHAR CONTRA MUCHOS DEMONIOS ES LA TAREA.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CADA UNO DE NOSOTROS DEBEMOS IR AL BOSQUE DESTERRADOS Y SUFRIR PÉRDIDAS Y DESILUSIONES DE PERSONAS A LAS QUE HEMOS AMADO.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/>
              <a:t>POR ESAS MISMAS EXPERIENCIAS ES POSIBLE RECUPERARNOS Y MEJORAR.</a:t>
            </a:r>
            <a:endParaRPr lang="en-US" sz="1600" dirty="0"/>
          </a:p>
          <a:p>
            <a:pPr marL="13970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046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7" name="Google Shape;6797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LOS TRES DIOSES PERO SOLO UNO</a:t>
            </a:r>
            <a:endParaRPr dirty="0"/>
          </a:p>
        </p:txBody>
      </p:sp>
      <p:sp>
        <p:nvSpPr>
          <p:cNvPr id="6798" name="Google Shape;6798;p33"/>
          <p:cNvSpPr txBox="1">
            <a:spLocks noGrp="1"/>
          </p:cNvSpPr>
          <p:nvPr>
            <p:ph type="body" idx="1"/>
          </p:nvPr>
        </p:nvSpPr>
        <p:spPr>
          <a:xfrm>
            <a:off x="713225" y="846000"/>
            <a:ext cx="7717500" cy="3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600" b="1" dirty="0"/>
              <a:t>EL CREADOR		                         </a:t>
            </a:r>
            <a:r>
              <a:rPr lang="es-ES" sz="1600" b="1" dirty="0">
                <a:solidFill>
                  <a:srgbClr val="FF0000"/>
                </a:solidFill>
              </a:rPr>
              <a:t>BRAHMA</a:t>
            </a:r>
          </a:p>
          <a:p>
            <a:endParaRPr lang="es-ES" sz="1600" b="1" dirty="0"/>
          </a:p>
          <a:p>
            <a:r>
              <a:rPr lang="es-ES" sz="1600" b="1" dirty="0"/>
              <a:t>EL CONSERVADOR DEL ORDEN                      </a:t>
            </a:r>
            <a:r>
              <a:rPr lang="es-ES" sz="1600" b="1" dirty="0">
                <a:solidFill>
                  <a:srgbClr val="FF0000"/>
                </a:solidFill>
              </a:rPr>
              <a:t>VISHNU</a:t>
            </a:r>
          </a:p>
          <a:p>
            <a:endParaRPr lang="es-ES" sz="1600" b="1" dirty="0"/>
          </a:p>
          <a:p>
            <a:r>
              <a:rPr lang="es-ES" sz="1600" b="1" dirty="0"/>
              <a:t>DIOS DEL CAMBIO Y REGENERACIÓN	         </a:t>
            </a:r>
            <a:r>
              <a:rPr lang="es-ES" sz="1600" b="1" dirty="0">
                <a:solidFill>
                  <a:srgbClr val="FF0000"/>
                </a:solidFill>
              </a:rPr>
              <a:t>SHIVA</a:t>
            </a:r>
            <a:endParaRPr lang="en-US" sz="16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56C2E-2C37-4F8F-96CD-AF01DC55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9F9B2-1426-4FDF-BBD1-3CE03654E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Un par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6260DADE-0230-4161-8B43-FF13A756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702" y="149520"/>
            <a:ext cx="4120117" cy="48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9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2C517A-D82B-4DFF-BC86-9320B6E61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VISHNÚ. 10 ENCARNACIONES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2852C1-74E8-485E-8A78-7BF805D23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C7C4FE-79E6-4AE4-B975-BD05B2133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95" t="39892" r="11163" b="18330"/>
          <a:stretch/>
        </p:blipFill>
        <p:spPr>
          <a:xfrm>
            <a:off x="621486" y="1254640"/>
            <a:ext cx="8055946" cy="30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45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2492EB-BEFF-44E2-8908-83A0F8A43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736" y="595423"/>
            <a:ext cx="7717500" cy="4199938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El Ramayana constituye, junto al </a:t>
            </a:r>
            <a:r>
              <a:rPr lang="es-ES" sz="1600" dirty="0" err="1"/>
              <a:t>Mahabharata</a:t>
            </a:r>
            <a:r>
              <a:rPr lang="es-ES" sz="1600" dirty="0"/>
              <a:t>, la otra gran epopeya de la India. El príncipe Rama, </a:t>
            </a:r>
            <a:r>
              <a:rPr lang="es-ES" sz="1600" b="1" dirty="0">
                <a:solidFill>
                  <a:srgbClr val="00B0F0"/>
                </a:solidFill>
              </a:rPr>
              <a:t>encarnación de </a:t>
            </a:r>
            <a:r>
              <a:rPr lang="es-ES" sz="1600" b="1" dirty="0" err="1">
                <a:solidFill>
                  <a:srgbClr val="00B0F0"/>
                </a:solidFill>
              </a:rPr>
              <a:t>Vishnú</a:t>
            </a:r>
            <a:r>
              <a:rPr lang="es-ES" sz="1600" dirty="0"/>
              <a:t>, es el heredero al trono. A causa de una intriga palaciega, Rama y su esposa Sita no sólo son obligados a abandonar su reino, sino que tendrán que separarse. Más tarde, ayudado por un ejército de monos y de osos, el príncipe tratará de arrancar a su amada de las garras de los demonios.</a:t>
            </a:r>
          </a:p>
          <a:p>
            <a:pPr marL="4254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dirty="0"/>
              <a:t>El honor, la justicia y el destino comparten protagonismo con el amor, la amistad y el goce de la naturaleza. </a:t>
            </a:r>
            <a:r>
              <a:rPr lang="es-ES" sz="1600" b="1" dirty="0">
                <a:solidFill>
                  <a:srgbClr val="00B0F0"/>
                </a:solidFill>
              </a:rPr>
              <a:t>La trama de la historia se va desarrollando de manera magistral entre episodios trágicos, arrebatos líricos y situaciones cómicas.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879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4576F-DB2D-4FF2-8718-B22085EC5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7EDB0E-B91D-4149-8390-EF810D112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66839CAC-A165-45EF-8D6C-39EE23869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079" y="223284"/>
            <a:ext cx="3902149" cy="46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79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C7366-0EA3-4148-A07B-A8D814CAE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RAMA   Y   SITA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0A500C-DEB6-4FB3-BD66-46669900C3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En 24.000 estrofas coherentes. Un sólo escritor?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III  </a:t>
            </a:r>
            <a:r>
              <a:rPr lang="es-MX" sz="1600" dirty="0" err="1"/>
              <a:t>a.C</a:t>
            </a:r>
            <a:r>
              <a:rPr lang="es-MX" sz="1600" dirty="0"/>
              <a:t> : </a:t>
            </a:r>
            <a:r>
              <a:rPr lang="es-MX" sz="1600" dirty="0" err="1"/>
              <a:t>Valmiki</a:t>
            </a:r>
            <a:r>
              <a:rPr lang="es-MX" sz="1600" dirty="0"/>
              <a:t> pareciera existió. </a:t>
            </a:r>
            <a:r>
              <a:rPr lang="es-MX" sz="1600" dirty="0" err="1"/>
              <a:t>Rishi</a:t>
            </a:r>
            <a:r>
              <a:rPr lang="es-MX" sz="1600" dirty="0"/>
              <a:t> sabio.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 DIOS POPULAR JUNTO </a:t>
            </a:r>
            <a:r>
              <a:rPr lang="es-MX" sz="1600" dirty="0" err="1"/>
              <a:t>JUNTO</a:t>
            </a:r>
            <a:r>
              <a:rPr lang="es-MX" sz="1600" dirty="0"/>
              <a:t> KRISHNA desde s.  XI.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dirty="0"/>
              <a:t>1ER Y ÚLTIMO CAPÍTULO fueron agregados después.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rgbClr val="00B0F0"/>
                </a:solidFill>
              </a:rPr>
              <a:t>RAMA PRÍNCIPE DE AYODHYA  DESTERRADO POR SU PADRE.</a:t>
            </a:r>
          </a:p>
          <a:p>
            <a:pPr lvl="1"/>
            <a:r>
              <a:rPr lang="es-MX" sz="1600" dirty="0"/>
              <a:t>Sucesión del poder y estructura familiar.  Poligamia.</a:t>
            </a:r>
          </a:p>
          <a:p>
            <a:pPr lvl="1"/>
            <a:r>
              <a:rPr lang="es-MX" sz="1600" dirty="0"/>
              <a:t>Respeto, obediencia y veneración absoluta a los padres.</a:t>
            </a:r>
          </a:p>
          <a:p>
            <a:pPr lvl="1"/>
            <a:r>
              <a:rPr lang="es-MX" sz="1600" dirty="0"/>
              <a:t>Sacrificio y  renuncia.</a:t>
            </a:r>
            <a:endParaRPr lang="en-US" sz="16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3944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88175-071C-44C3-8895-22793D841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007A9F-9FD7-41DE-B2BD-BACEA1AB75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Imagen que contiene foto, mujer, parado, colorido&#10;&#10;Descripción generada automáticamente">
            <a:extLst>
              <a:ext uri="{FF2B5EF4-FFF2-40B4-BE49-F238E27FC236}">
                <a16:creationId xmlns:a16="http://schemas.microsoft.com/office/drawing/2014/main" id="{95F97F5F-8203-40F9-A918-7FCCF000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736" y="146767"/>
            <a:ext cx="4657060" cy="486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2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CE468-0BA4-4B32-9B5F-99A30F64F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4" y="300400"/>
            <a:ext cx="7717500" cy="478200"/>
          </a:xfrm>
        </p:spPr>
        <p:txBody>
          <a:bodyPr/>
          <a:lstStyle/>
          <a:p>
            <a:r>
              <a:rPr lang="es-MX" dirty="0"/>
              <a:t>RAMA</a:t>
            </a:r>
            <a:endParaRPr lang="es-CL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47A55B-3308-467B-AD63-E32BE6D8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152500"/>
            <a:ext cx="7717500" cy="3451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1600" dirty="0"/>
              <a:t>Rama príncipe de Ado es el que da alegría y felicidad a todos. Los sabios (</a:t>
            </a:r>
            <a:r>
              <a:rPr lang="es-ES" sz="1600" dirty="0" err="1"/>
              <a:t>rishis</a:t>
            </a:r>
            <a:r>
              <a:rPr lang="es-ES" sz="1600" dirty="0"/>
              <a:t>) encontraron  en Rama,  el gozo  y conocimiento para cruzar el océano de ignorancia. Amor fraternal. Gran guerrero y arquero. Hereda el arco de Shiva.</a:t>
            </a:r>
          </a:p>
          <a:p>
            <a:pPr>
              <a:lnSpc>
                <a:spcPct val="150000"/>
              </a:lnSpc>
            </a:pPr>
            <a:r>
              <a:rPr lang="es-ES" sz="1600" dirty="0"/>
              <a:t>Este poema épico que involucra a diferentes personajes humanos, animales y seres sobrenaturales involucrados en una serie de conflictos principalmente sobre el amor y el poder.</a:t>
            </a:r>
          </a:p>
          <a:p>
            <a:pPr>
              <a:lnSpc>
                <a:spcPct val="150000"/>
              </a:lnSpc>
            </a:pPr>
            <a:r>
              <a:rPr lang="es-ES" sz="1600" dirty="0"/>
              <a:t> El bien y el mal, la lealtad y la traición, la promesa y el compromiso, el amor y el  honor son los temas centrales.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00B0F0"/>
                </a:solidFill>
              </a:rPr>
              <a:t>¿RAMA ES HUMANO Y UN DIOS? </a:t>
            </a:r>
            <a:endParaRPr lang="en-US" sz="1600" b="1" dirty="0">
              <a:solidFill>
                <a:srgbClr val="00B0F0"/>
              </a:solidFill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917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1206D-F633-416A-8396-500B0F36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0CF682-42FA-40D1-85E5-F0EEAB759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 descr="Personas en un escenario&#10;&#10;Descripción generada automáticamente con confianza media">
            <a:extLst>
              <a:ext uri="{FF2B5EF4-FFF2-40B4-BE49-F238E27FC236}">
                <a16:creationId xmlns:a16="http://schemas.microsoft.com/office/drawing/2014/main" id="{FD89C483-674A-46F8-9392-1D5B95F52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772" y="149819"/>
            <a:ext cx="3689498" cy="484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7922"/>
      </p:ext>
    </p:extLst>
  </p:cSld>
  <p:clrMapOvr>
    <a:masterClrMapping/>
  </p:clrMapOvr>
</p:sld>
</file>

<file path=ppt/theme/theme1.xml><?xml version="1.0" encoding="utf-8"?>
<a:theme xmlns:a="http://schemas.openxmlformats.org/drawingml/2006/main" name="Vasant Panchami Festivity by Slidesgo">
  <a:themeElements>
    <a:clrScheme name="Simple Light">
      <a:dk1>
        <a:srgbClr val="E2836C"/>
      </a:dk1>
      <a:lt1>
        <a:srgbClr val="D65C4A"/>
      </a:lt1>
      <a:dk2>
        <a:srgbClr val="DFAE8F"/>
      </a:dk2>
      <a:lt2>
        <a:srgbClr val="EBD6C0"/>
      </a:lt2>
      <a:accent1>
        <a:srgbClr val="F8E7D5"/>
      </a:accent1>
      <a:accent2>
        <a:srgbClr val="DFAE8F"/>
      </a:accent2>
      <a:accent3>
        <a:srgbClr val="E2836C"/>
      </a:accent3>
      <a:accent4>
        <a:srgbClr val="D65C4A"/>
      </a:accent4>
      <a:accent5>
        <a:srgbClr val="501010"/>
      </a:accent5>
      <a:accent6>
        <a:srgbClr val="F8E7D5"/>
      </a:accent6>
      <a:hlink>
        <a:srgbClr val="EBD6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856</Words>
  <Application>Microsoft Office PowerPoint</Application>
  <PresentationFormat>Presentación en pantalla (16:9)</PresentationFormat>
  <Paragraphs>62</Paragraphs>
  <Slides>20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Wingdings</vt:lpstr>
      <vt:lpstr>Berkshire Swash</vt:lpstr>
      <vt:lpstr>Montserrat</vt:lpstr>
      <vt:lpstr>Vasant Panchami Festivity by Slidesgo</vt:lpstr>
      <vt:lpstr>EL RAMAYANA  Valmiki</vt:lpstr>
      <vt:lpstr>LOS TRES DIOSES PERO SOLO UNO</vt:lpstr>
      <vt:lpstr>VISHNÚ. 10 ENCARNACIONES</vt:lpstr>
      <vt:lpstr>Presentación de PowerPoint</vt:lpstr>
      <vt:lpstr>Presentación de PowerPoint</vt:lpstr>
      <vt:lpstr>RAMA   Y   SITA</vt:lpstr>
      <vt:lpstr>Presentación de PowerPoint</vt:lpstr>
      <vt:lpstr>RAMA</vt:lpstr>
      <vt:lpstr>Presentación de PowerPoint</vt:lpstr>
      <vt:lpstr>SITA</vt:lpstr>
      <vt:lpstr>EL EXILIO. EL BOSQUE</vt:lpstr>
      <vt:lpstr>Presentación de PowerPoint</vt:lpstr>
      <vt:lpstr>RAVANA. EL DESEO INFINITO</vt:lpstr>
      <vt:lpstr>Presentación de PowerPoint</vt:lpstr>
      <vt:lpstr>HANUMAN</vt:lpstr>
      <vt:lpstr>Presentación de PowerPoint</vt:lpstr>
      <vt:lpstr>Presentación de PowerPoint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RAMAYANA  Valmiki</dc:title>
  <dc:creator>Rocio Monserrat Ramirez Perez</dc:creator>
  <cp:lastModifiedBy>Waleska Moyano</cp:lastModifiedBy>
  <cp:revision>9</cp:revision>
  <dcterms:modified xsi:type="dcterms:W3CDTF">2021-05-13T15:17:39Z</dcterms:modified>
</cp:coreProperties>
</file>