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9" r:id="rId2"/>
    <p:sldId id="321" r:id="rId3"/>
    <p:sldId id="291" r:id="rId4"/>
    <p:sldId id="329" r:id="rId5"/>
    <p:sldId id="315" r:id="rId6"/>
    <p:sldId id="309" r:id="rId7"/>
    <p:sldId id="297" r:id="rId8"/>
    <p:sldId id="310" r:id="rId9"/>
    <p:sldId id="300" r:id="rId10"/>
    <p:sldId id="305" r:id="rId11"/>
    <p:sldId id="322" r:id="rId12"/>
    <p:sldId id="324" r:id="rId13"/>
    <p:sldId id="308" r:id="rId14"/>
    <p:sldId id="314" r:id="rId15"/>
    <p:sldId id="325" r:id="rId16"/>
    <p:sldId id="319" r:id="rId17"/>
    <p:sldId id="326" r:id="rId18"/>
    <p:sldId id="327" r:id="rId19"/>
    <p:sldId id="328" r:id="rId20"/>
    <p:sldId id="317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588D"/>
    <a:srgbClr val="1F4E79"/>
    <a:srgbClr val="000000"/>
    <a:srgbClr val="B11366"/>
    <a:srgbClr val="990033"/>
    <a:srgbClr val="800000"/>
    <a:srgbClr val="969696"/>
    <a:srgbClr val="A95253"/>
    <a:srgbClr val="EA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901"/>
  </p:normalViewPr>
  <p:slideViewPr>
    <p:cSldViewPr snapToGrid="0">
      <p:cViewPr varScale="1">
        <p:scale>
          <a:sx n="84" d="100"/>
          <a:sy n="84" d="100"/>
        </p:scale>
        <p:origin x="552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3CB753-3695-4AB5-A624-390CEBD4781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93E3198-CD7B-4F1B-B9BC-A61337FAB335}">
      <dgm:prSet/>
      <dgm:spPr/>
      <dgm:t>
        <a:bodyPr/>
        <a:lstStyle/>
        <a:p>
          <a:pPr rtl="0"/>
          <a:r>
            <a:rPr lang="es-CL" dirty="0"/>
            <a:t>Presentar </a:t>
          </a:r>
          <a:r>
            <a:rPr lang="es-CL" dirty="0" smtClean="0"/>
            <a:t>enfoque y objetivos </a:t>
          </a:r>
          <a:r>
            <a:rPr lang="es-CL" dirty="0"/>
            <a:t>de la asignatura </a:t>
          </a:r>
          <a:r>
            <a:rPr lang="es-CL" dirty="0" err="1" smtClean="0"/>
            <a:t>Op</a:t>
          </a:r>
          <a:r>
            <a:rPr lang="es-CL" dirty="0" smtClean="0"/>
            <a:t>. Agrícolas 2 (Práctica intermedia)</a:t>
          </a:r>
          <a:endParaRPr lang="es-CL" dirty="0"/>
        </a:p>
      </dgm:t>
    </dgm:pt>
    <dgm:pt modelId="{04C27778-DD61-4D03-AE43-3B33155232B3}" type="parTrans" cxnId="{F86B70F6-C31C-4D7C-8BAE-0A7FE6900249}">
      <dgm:prSet/>
      <dgm:spPr/>
      <dgm:t>
        <a:bodyPr/>
        <a:lstStyle/>
        <a:p>
          <a:endParaRPr lang="es-ES"/>
        </a:p>
      </dgm:t>
    </dgm:pt>
    <dgm:pt modelId="{1D889B98-B36B-4CF5-B788-54DE59C0377A}" type="sibTrans" cxnId="{F86B70F6-C31C-4D7C-8BAE-0A7FE6900249}">
      <dgm:prSet/>
      <dgm:spPr/>
      <dgm:t>
        <a:bodyPr/>
        <a:lstStyle/>
        <a:p>
          <a:endParaRPr lang="es-ES"/>
        </a:p>
      </dgm:t>
    </dgm:pt>
    <dgm:pt modelId="{76448E42-4849-4CD5-BB68-3A0EDDB277ED}">
      <dgm:prSet/>
      <dgm:spPr/>
      <dgm:t>
        <a:bodyPr/>
        <a:lstStyle/>
        <a:p>
          <a:pPr rtl="0"/>
          <a:r>
            <a:rPr lang="es-CL" dirty="0"/>
            <a:t>Indicar plazos importantes</a:t>
          </a:r>
        </a:p>
      </dgm:t>
    </dgm:pt>
    <dgm:pt modelId="{593AF22B-6B7F-43B5-BC07-CD766E1C47C7}" type="parTrans" cxnId="{F04D3661-1F5B-4E25-8901-A58486EF6600}">
      <dgm:prSet/>
      <dgm:spPr/>
      <dgm:t>
        <a:bodyPr/>
        <a:lstStyle/>
        <a:p>
          <a:endParaRPr lang="es-ES"/>
        </a:p>
      </dgm:t>
    </dgm:pt>
    <dgm:pt modelId="{2B90243D-4052-412E-904C-0B2F42C3DE9D}" type="sibTrans" cxnId="{F04D3661-1F5B-4E25-8901-A58486EF6600}">
      <dgm:prSet/>
      <dgm:spPr/>
      <dgm:t>
        <a:bodyPr/>
        <a:lstStyle/>
        <a:p>
          <a:endParaRPr lang="es-ES"/>
        </a:p>
      </dgm:t>
    </dgm:pt>
    <dgm:pt modelId="{AADD1DCD-0751-45AC-A3E7-A24F8CF8354F}">
      <dgm:prSet/>
      <dgm:spPr/>
      <dgm:t>
        <a:bodyPr/>
        <a:lstStyle/>
        <a:p>
          <a:pPr rtl="0"/>
          <a:r>
            <a:rPr lang="es-CL" dirty="0"/>
            <a:t>Responder </a:t>
          </a:r>
          <a:r>
            <a:rPr lang="es-CL" dirty="0" smtClean="0"/>
            <a:t>consultas</a:t>
          </a:r>
          <a:endParaRPr lang="es-CL" dirty="0"/>
        </a:p>
      </dgm:t>
    </dgm:pt>
    <dgm:pt modelId="{BEFB83BD-D2D3-43B6-8AB2-97B1A1BB440E}" type="parTrans" cxnId="{D908FD66-9E90-4246-A5B0-8DBD228C876B}">
      <dgm:prSet/>
      <dgm:spPr/>
      <dgm:t>
        <a:bodyPr/>
        <a:lstStyle/>
        <a:p>
          <a:endParaRPr lang="es-ES"/>
        </a:p>
      </dgm:t>
    </dgm:pt>
    <dgm:pt modelId="{2433FF7D-A1EC-47FC-BD1C-590837997B03}" type="sibTrans" cxnId="{D908FD66-9E90-4246-A5B0-8DBD228C876B}">
      <dgm:prSet/>
      <dgm:spPr/>
      <dgm:t>
        <a:bodyPr/>
        <a:lstStyle/>
        <a:p>
          <a:endParaRPr lang="es-ES"/>
        </a:p>
      </dgm:t>
    </dgm:pt>
    <dgm:pt modelId="{00CED52F-94E4-4025-B569-D99CC6C559ED}" type="pres">
      <dgm:prSet presAssocID="{DC3CB753-3695-4AB5-A624-390CEBD4781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841114A8-BA8E-4B72-A756-45C3E4F2046B}" type="pres">
      <dgm:prSet presAssocID="{DC3CB753-3695-4AB5-A624-390CEBD47813}" presName="Name1" presStyleCnt="0"/>
      <dgm:spPr/>
      <dgm:t>
        <a:bodyPr/>
        <a:lstStyle/>
        <a:p>
          <a:endParaRPr lang="es-ES"/>
        </a:p>
      </dgm:t>
    </dgm:pt>
    <dgm:pt modelId="{3D77F207-3AFE-4F78-96F0-304D712FB8CD}" type="pres">
      <dgm:prSet presAssocID="{DC3CB753-3695-4AB5-A624-390CEBD47813}" presName="cycle" presStyleCnt="0"/>
      <dgm:spPr/>
      <dgm:t>
        <a:bodyPr/>
        <a:lstStyle/>
        <a:p>
          <a:endParaRPr lang="es-ES"/>
        </a:p>
      </dgm:t>
    </dgm:pt>
    <dgm:pt modelId="{FA9837D9-F2B3-4657-8B86-809675CF2186}" type="pres">
      <dgm:prSet presAssocID="{DC3CB753-3695-4AB5-A624-390CEBD47813}" presName="srcNode" presStyleLbl="node1" presStyleIdx="0" presStyleCnt="3"/>
      <dgm:spPr/>
      <dgm:t>
        <a:bodyPr/>
        <a:lstStyle/>
        <a:p>
          <a:endParaRPr lang="es-ES"/>
        </a:p>
      </dgm:t>
    </dgm:pt>
    <dgm:pt modelId="{B6F81555-60A8-41FF-B13A-8FA91A15241E}" type="pres">
      <dgm:prSet presAssocID="{DC3CB753-3695-4AB5-A624-390CEBD47813}" presName="conn" presStyleLbl="parChTrans1D2" presStyleIdx="0" presStyleCnt="1"/>
      <dgm:spPr/>
      <dgm:t>
        <a:bodyPr/>
        <a:lstStyle/>
        <a:p>
          <a:endParaRPr lang="es-ES"/>
        </a:p>
      </dgm:t>
    </dgm:pt>
    <dgm:pt modelId="{0AB04E0C-0E32-4E27-B793-524919F27616}" type="pres">
      <dgm:prSet presAssocID="{DC3CB753-3695-4AB5-A624-390CEBD47813}" presName="extraNode" presStyleLbl="node1" presStyleIdx="0" presStyleCnt="3"/>
      <dgm:spPr/>
      <dgm:t>
        <a:bodyPr/>
        <a:lstStyle/>
        <a:p>
          <a:endParaRPr lang="es-ES"/>
        </a:p>
      </dgm:t>
    </dgm:pt>
    <dgm:pt modelId="{D23DC294-50D2-4BAA-AEDB-2F2A0022CC86}" type="pres">
      <dgm:prSet presAssocID="{DC3CB753-3695-4AB5-A624-390CEBD47813}" presName="dstNode" presStyleLbl="node1" presStyleIdx="0" presStyleCnt="3"/>
      <dgm:spPr/>
      <dgm:t>
        <a:bodyPr/>
        <a:lstStyle/>
        <a:p>
          <a:endParaRPr lang="es-ES"/>
        </a:p>
      </dgm:t>
    </dgm:pt>
    <dgm:pt modelId="{0E4CF8AB-F924-4DC8-B6C2-D396ED74E8C7}" type="pres">
      <dgm:prSet presAssocID="{293E3198-CD7B-4F1B-B9BC-A61337FAB33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89F3D2-D08E-42C8-A297-6453EB676FBE}" type="pres">
      <dgm:prSet presAssocID="{293E3198-CD7B-4F1B-B9BC-A61337FAB335}" presName="accent_1" presStyleCnt="0"/>
      <dgm:spPr/>
      <dgm:t>
        <a:bodyPr/>
        <a:lstStyle/>
        <a:p>
          <a:endParaRPr lang="es-ES"/>
        </a:p>
      </dgm:t>
    </dgm:pt>
    <dgm:pt modelId="{EB5262CF-ED32-487E-9CDF-CC5A6A2D6345}" type="pres">
      <dgm:prSet presAssocID="{293E3198-CD7B-4F1B-B9BC-A61337FAB335}" presName="accentRepeatNode" presStyleLbl="solidFgAcc1" presStyleIdx="0" presStyleCnt="3"/>
      <dgm:spPr/>
      <dgm:t>
        <a:bodyPr/>
        <a:lstStyle/>
        <a:p>
          <a:endParaRPr lang="es-ES"/>
        </a:p>
      </dgm:t>
    </dgm:pt>
    <dgm:pt modelId="{964C5308-A9C3-4E44-BD1C-11DE4E0569D3}" type="pres">
      <dgm:prSet presAssocID="{76448E42-4849-4CD5-BB68-3A0EDDB277E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750C0E-DE33-4D3C-8D50-3D3096BC74AB}" type="pres">
      <dgm:prSet presAssocID="{76448E42-4849-4CD5-BB68-3A0EDDB277ED}" presName="accent_2" presStyleCnt="0"/>
      <dgm:spPr/>
      <dgm:t>
        <a:bodyPr/>
        <a:lstStyle/>
        <a:p>
          <a:endParaRPr lang="es-ES"/>
        </a:p>
      </dgm:t>
    </dgm:pt>
    <dgm:pt modelId="{CAB7F032-FE88-4491-ABA9-3B1F8F39929B}" type="pres">
      <dgm:prSet presAssocID="{76448E42-4849-4CD5-BB68-3A0EDDB277ED}" presName="accentRepeatNode" presStyleLbl="solidFgAcc1" presStyleIdx="1" presStyleCnt="3"/>
      <dgm:spPr/>
      <dgm:t>
        <a:bodyPr/>
        <a:lstStyle/>
        <a:p>
          <a:endParaRPr lang="es-ES"/>
        </a:p>
      </dgm:t>
    </dgm:pt>
    <dgm:pt modelId="{58F3F086-FFC7-4E68-A6FE-A8800FCD5397}" type="pres">
      <dgm:prSet presAssocID="{AADD1DCD-0751-45AC-A3E7-A24F8CF8354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881D0F-65DD-4CD9-A5C3-02527D426FAC}" type="pres">
      <dgm:prSet presAssocID="{AADD1DCD-0751-45AC-A3E7-A24F8CF8354F}" presName="accent_3" presStyleCnt="0"/>
      <dgm:spPr/>
      <dgm:t>
        <a:bodyPr/>
        <a:lstStyle/>
        <a:p>
          <a:endParaRPr lang="es-ES"/>
        </a:p>
      </dgm:t>
    </dgm:pt>
    <dgm:pt modelId="{9CF6E23A-F298-492A-A050-D48C139B2864}" type="pres">
      <dgm:prSet presAssocID="{AADD1DCD-0751-45AC-A3E7-A24F8CF8354F}" presName="accentRepeatNode" presStyleLbl="solidFgAcc1" presStyleIdx="2" presStyleCnt="3"/>
      <dgm:spPr/>
      <dgm:t>
        <a:bodyPr/>
        <a:lstStyle/>
        <a:p>
          <a:endParaRPr lang="es-ES"/>
        </a:p>
      </dgm:t>
    </dgm:pt>
  </dgm:ptLst>
  <dgm:cxnLst>
    <dgm:cxn modelId="{70C0C2D7-A1A8-4843-8FBE-16219C8A844C}" type="presOf" srcId="{AADD1DCD-0751-45AC-A3E7-A24F8CF8354F}" destId="{58F3F086-FFC7-4E68-A6FE-A8800FCD5397}" srcOrd="0" destOrd="0" presId="urn:microsoft.com/office/officeart/2008/layout/VerticalCurvedList"/>
    <dgm:cxn modelId="{775968BA-4AF7-465D-9076-8480B81C195D}" type="presOf" srcId="{293E3198-CD7B-4F1B-B9BC-A61337FAB335}" destId="{0E4CF8AB-F924-4DC8-B6C2-D396ED74E8C7}" srcOrd="0" destOrd="0" presId="urn:microsoft.com/office/officeart/2008/layout/VerticalCurvedList"/>
    <dgm:cxn modelId="{00A8AE67-7F4A-42B0-BAC6-F2D22AA4B7CE}" type="presOf" srcId="{1D889B98-B36B-4CF5-B788-54DE59C0377A}" destId="{B6F81555-60A8-41FF-B13A-8FA91A15241E}" srcOrd="0" destOrd="0" presId="urn:microsoft.com/office/officeart/2008/layout/VerticalCurvedList"/>
    <dgm:cxn modelId="{4B7296D7-6DFA-4BF5-A3E0-7DD28B54B005}" type="presOf" srcId="{DC3CB753-3695-4AB5-A624-390CEBD47813}" destId="{00CED52F-94E4-4025-B569-D99CC6C559ED}" srcOrd="0" destOrd="0" presId="urn:microsoft.com/office/officeart/2008/layout/VerticalCurvedList"/>
    <dgm:cxn modelId="{F04D3661-1F5B-4E25-8901-A58486EF6600}" srcId="{DC3CB753-3695-4AB5-A624-390CEBD47813}" destId="{76448E42-4849-4CD5-BB68-3A0EDDB277ED}" srcOrd="1" destOrd="0" parTransId="{593AF22B-6B7F-43B5-BC07-CD766E1C47C7}" sibTransId="{2B90243D-4052-412E-904C-0B2F42C3DE9D}"/>
    <dgm:cxn modelId="{D908FD66-9E90-4246-A5B0-8DBD228C876B}" srcId="{DC3CB753-3695-4AB5-A624-390CEBD47813}" destId="{AADD1DCD-0751-45AC-A3E7-A24F8CF8354F}" srcOrd="2" destOrd="0" parTransId="{BEFB83BD-D2D3-43B6-8AB2-97B1A1BB440E}" sibTransId="{2433FF7D-A1EC-47FC-BD1C-590837997B03}"/>
    <dgm:cxn modelId="{01DF9E58-178B-4CB2-8AE9-469E8D6D1B73}" type="presOf" srcId="{76448E42-4849-4CD5-BB68-3A0EDDB277ED}" destId="{964C5308-A9C3-4E44-BD1C-11DE4E0569D3}" srcOrd="0" destOrd="0" presId="urn:microsoft.com/office/officeart/2008/layout/VerticalCurvedList"/>
    <dgm:cxn modelId="{F86B70F6-C31C-4D7C-8BAE-0A7FE6900249}" srcId="{DC3CB753-3695-4AB5-A624-390CEBD47813}" destId="{293E3198-CD7B-4F1B-B9BC-A61337FAB335}" srcOrd="0" destOrd="0" parTransId="{04C27778-DD61-4D03-AE43-3B33155232B3}" sibTransId="{1D889B98-B36B-4CF5-B788-54DE59C0377A}"/>
    <dgm:cxn modelId="{4E6C692E-7FCA-4535-A0B9-9283F5E9772E}" type="presParOf" srcId="{00CED52F-94E4-4025-B569-D99CC6C559ED}" destId="{841114A8-BA8E-4B72-A756-45C3E4F2046B}" srcOrd="0" destOrd="0" presId="urn:microsoft.com/office/officeart/2008/layout/VerticalCurvedList"/>
    <dgm:cxn modelId="{DB4CA2BD-E33A-4BE5-980A-DE532968EBAF}" type="presParOf" srcId="{841114A8-BA8E-4B72-A756-45C3E4F2046B}" destId="{3D77F207-3AFE-4F78-96F0-304D712FB8CD}" srcOrd="0" destOrd="0" presId="urn:microsoft.com/office/officeart/2008/layout/VerticalCurvedList"/>
    <dgm:cxn modelId="{C658F274-0855-49E4-A896-65574F4C9393}" type="presParOf" srcId="{3D77F207-3AFE-4F78-96F0-304D712FB8CD}" destId="{FA9837D9-F2B3-4657-8B86-809675CF2186}" srcOrd="0" destOrd="0" presId="urn:microsoft.com/office/officeart/2008/layout/VerticalCurvedList"/>
    <dgm:cxn modelId="{2607A0BD-078B-44E9-B907-0C7A5D1FF881}" type="presParOf" srcId="{3D77F207-3AFE-4F78-96F0-304D712FB8CD}" destId="{B6F81555-60A8-41FF-B13A-8FA91A15241E}" srcOrd="1" destOrd="0" presId="urn:microsoft.com/office/officeart/2008/layout/VerticalCurvedList"/>
    <dgm:cxn modelId="{C4959986-9CE6-48BD-A638-E92EB1697E8F}" type="presParOf" srcId="{3D77F207-3AFE-4F78-96F0-304D712FB8CD}" destId="{0AB04E0C-0E32-4E27-B793-524919F27616}" srcOrd="2" destOrd="0" presId="urn:microsoft.com/office/officeart/2008/layout/VerticalCurvedList"/>
    <dgm:cxn modelId="{6BA8CECF-482D-4237-9EA6-50CF409B7474}" type="presParOf" srcId="{3D77F207-3AFE-4F78-96F0-304D712FB8CD}" destId="{D23DC294-50D2-4BAA-AEDB-2F2A0022CC86}" srcOrd="3" destOrd="0" presId="urn:microsoft.com/office/officeart/2008/layout/VerticalCurvedList"/>
    <dgm:cxn modelId="{D8CAE3A3-66BC-4621-91FB-66A52F6FB040}" type="presParOf" srcId="{841114A8-BA8E-4B72-A756-45C3E4F2046B}" destId="{0E4CF8AB-F924-4DC8-B6C2-D396ED74E8C7}" srcOrd="1" destOrd="0" presId="urn:microsoft.com/office/officeart/2008/layout/VerticalCurvedList"/>
    <dgm:cxn modelId="{3920AF30-7BEE-491A-8C86-D204388451DF}" type="presParOf" srcId="{841114A8-BA8E-4B72-A756-45C3E4F2046B}" destId="{9D89F3D2-D08E-42C8-A297-6453EB676FBE}" srcOrd="2" destOrd="0" presId="urn:microsoft.com/office/officeart/2008/layout/VerticalCurvedList"/>
    <dgm:cxn modelId="{9D977890-65F9-4B48-AA53-6070990B1DD3}" type="presParOf" srcId="{9D89F3D2-D08E-42C8-A297-6453EB676FBE}" destId="{EB5262CF-ED32-487E-9CDF-CC5A6A2D6345}" srcOrd="0" destOrd="0" presId="urn:microsoft.com/office/officeart/2008/layout/VerticalCurvedList"/>
    <dgm:cxn modelId="{5539665E-D67D-4F2B-B68C-963450BC2BA8}" type="presParOf" srcId="{841114A8-BA8E-4B72-A756-45C3E4F2046B}" destId="{964C5308-A9C3-4E44-BD1C-11DE4E0569D3}" srcOrd="3" destOrd="0" presId="urn:microsoft.com/office/officeart/2008/layout/VerticalCurvedList"/>
    <dgm:cxn modelId="{C7E95049-EF06-4604-983B-765F3BD2F8E4}" type="presParOf" srcId="{841114A8-BA8E-4B72-A756-45C3E4F2046B}" destId="{FB750C0E-DE33-4D3C-8D50-3D3096BC74AB}" srcOrd="4" destOrd="0" presId="urn:microsoft.com/office/officeart/2008/layout/VerticalCurvedList"/>
    <dgm:cxn modelId="{06E3E096-DB31-4C02-8A4B-56E9613A7B72}" type="presParOf" srcId="{FB750C0E-DE33-4D3C-8D50-3D3096BC74AB}" destId="{CAB7F032-FE88-4491-ABA9-3B1F8F39929B}" srcOrd="0" destOrd="0" presId="urn:microsoft.com/office/officeart/2008/layout/VerticalCurvedList"/>
    <dgm:cxn modelId="{56867F81-84A2-4571-B4A1-F01D4F7C1298}" type="presParOf" srcId="{841114A8-BA8E-4B72-A756-45C3E4F2046B}" destId="{58F3F086-FFC7-4E68-A6FE-A8800FCD5397}" srcOrd="5" destOrd="0" presId="urn:microsoft.com/office/officeart/2008/layout/VerticalCurvedList"/>
    <dgm:cxn modelId="{BC04BB8F-5476-45EF-828E-DCB36B6F643C}" type="presParOf" srcId="{841114A8-BA8E-4B72-A756-45C3E4F2046B}" destId="{4A881D0F-65DD-4CD9-A5C3-02527D426FAC}" srcOrd="6" destOrd="0" presId="urn:microsoft.com/office/officeart/2008/layout/VerticalCurvedList"/>
    <dgm:cxn modelId="{23C935AB-436B-455E-94EB-28F57BF11C08}" type="presParOf" srcId="{4A881D0F-65DD-4CD9-A5C3-02527D426FAC}" destId="{9CF6E23A-F298-492A-A050-D48C139B286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31311A-E402-4D94-959C-BAD27CE165BD}" type="doc">
      <dgm:prSet loTypeId="urn:microsoft.com/office/officeart/2005/8/layout/hList7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DA8ECC9-7EE0-4D54-8A3E-24A56D59E4DE}">
      <dgm:prSet phldrT="[Texto]"/>
      <dgm:spPr/>
      <dgm:t>
        <a:bodyPr/>
        <a:lstStyle/>
        <a:p>
          <a:r>
            <a:rPr lang="es-ES" dirty="0" err="1" smtClean="0"/>
            <a:t>Op.Agrícolas</a:t>
          </a:r>
          <a:r>
            <a:rPr lang="es-ES" dirty="0" smtClean="0"/>
            <a:t> 1</a:t>
          </a:r>
          <a:endParaRPr lang="es-ES" dirty="0"/>
        </a:p>
      </dgm:t>
    </dgm:pt>
    <dgm:pt modelId="{B82739F4-5695-4B06-BF88-C7DA8AFEE43D}" type="parTrans" cxnId="{36FEEF5F-05F2-40DA-974D-D8414CFBA3E9}">
      <dgm:prSet/>
      <dgm:spPr/>
      <dgm:t>
        <a:bodyPr/>
        <a:lstStyle/>
        <a:p>
          <a:endParaRPr lang="es-ES"/>
        </a:p>
      </dgm:t>
    </dgm:pt>
    <dgm:pt modelId="{1D4620CD-BF02-4699-9EA0-09556D84D2CB}" type="sibTrans" cxnId="{36FEEF5F-05F2-40DA-974D-D8414CFBA3E9}">
      <dgm:prSet/>
      <dgm:spPr/>
      <dgm:t>
        <a:bodyPr/>
        <a:lstStyle/>
        <a:p>
          <a:endParaRPr lang="es-ES"/>
        </a:p>
      </dgm:t>
    </dgm:pt>
    <dgm:pt modelId="{E8E7A122-0004-44DC-AC7E-324CBC8BA8A2}">
      <dgm:prSet phldrT="[Texto]"/>
      <dgm:spPr/>
      <dgm:t>
        <a:bodyPr/>
        <a:lstStyle/>
        <a:p>
          <a:r>
            <a:rPr lang="es-ES" dirty="0" err="1" smtClean="0"/>
            <a:t>Op.Agrícolas</a:t>
          </a:r>
          <a:r>
            <a:rPr lang="es-ES" dirty="0" smtClean="0"/>
            <a:t> 2</a:t>
          </a:r>
          <a:endParaRPr lang="es-ES" dirty="0"/>
        </a:p>
      </dgm:t>
    </dgm:pt>
    <dgm:pt modelId="{3E663279-7EA0-4A9E-BC72-8874DDF50E59}" type="parTrans" cxnId="{04E8561F-2013-4D62-A49F-05E848A824BE}">
      <dgm:prSet/>
      <dgm:spPr/>
      <dgm:t>
        <a:bodyPr/>
        <a:lstStyle/>
        <a:p>
          <a:endParaRPr lang="es-ES"/>
        </a:p>
      </dgm:t>
    </dgm:pt>
    <dgm:pt modelId="{39677D4C-C73D-49EF-9A21-21E3E4B962BD}" type="sibTrans" cxnId="{04E8561F-2013-4D62-A49F-05E848A824BE}">
      <dgm:prSet/>
      <dgm:spPr/>
      <dgm:t>
        <a:bodyPr/>
        <a:lstStyle/>
        <a:p>
          <a:endParaRPr lang="es-ES"/>
        </a:p>
      </dgm:t>
    </dgm:pt>
    <dgm:pt modelId="{F9045F7E-A2EB-4F95-9AEF-89C89F26F58F}">
      <dgm:prSet phldrT="[Texto]"/>
      <dgm:spPr/>
      <dgm:t>
        <a:bodyPr/>
        <a:lstStyle/>
        <a:p>
          <a:r>
            <a:rPr lang="es-ES" dirty="0" err="1" smtClean="0"/>
            <a:t>Op.Agrícolas</a:t>
          </a:r>
          <a:r>
            <a:rPr lang="es-ES" dirty="0" smtClean="0"/>
            <a:t> 3</a:t>
          </a:r>
          <a:endParaRPr lang="es-ES" dirty="0"/>
        </a:p>
      </dgm:t>
    </dgm:pt>
    <dgm:pt modelId="{5A10DBBF-4E1D-4C2E-854A-B648DDE9F7CF}" type="sibTrans" cxnId="{C3CD184C-71F2-4496-9F73-A82A139939AC}">
      <dgm:prSet/>
      <dgm:spPr/>
      <dgm:t>
        <a:bodyPr/>
        <a:lstStyle/>
        <a:p>
          <a:endParaRPr lang="es-ES"/>
        </a:p>
      </dgm:t>
    </dgm:pt>
    <dgm:pt modelId="{CE0F3830-9F2C-4196-91FF-C3972F225A5B}" type="parTrans" cxnId="{C3CD184C-71F2-4496-9F73-A82A139939AC}">
      <dgm:prSet/>
      <dgm:spPr/>
      <dgm:t>
        <a:bodyPr/>
        <a:lstStyle/>
        <a:p>
          <a:endParaRPr lang="es-ES"/>
        </a:p>
      </dgm:t>
    </dgm:pt>
    <dgm:pt modelId="{68AA0E9B-829F-4C78-BDE6-425D2708B63E}" type="pres">
      <dgm:prSet presAssocID="{9A31311A-E402-4D94-959C-BAD27CE165B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9EE9E65-F7BE-448C-80BC-67BC37B57B11}" type="pres">
      <dgm:prSet presAssocID="{9A31311A-E402-4D94-959C-BAD27CE165BD}" presName="fgShape" presStyleLbl="fgShp" presStyleIdx="0" presStyleCnt="1" custLinFactNeighborY="35012"/>
      <dgm:spPr/>
    </dgm:pt>
    <dgm:pt modelId="{779CFFC8-7D65-4B36-ABF9-7A390BE59FDE}" type="pres">
      <dgm:prSet presAssocID="{9A31311A-E402-4D94-959C-BAD27CE165BD}" presName="linComp" presStyleCnt="0"/>
      <dgm:spPr/>
    </dgm:pt>
    <dgm:pt modelId="{9EC8035E-7537-41BE-A795-EE4E9AF4E1B8}" type="pres">
      <dgm:prSet presAssocID="{CDA8ECC9-7EE0-4D54-8A3E-24A56D59E4DE}" presName="compNode" presStyleCnt="0"/>
      <dgm:spPr/>
    </dgm:pt>
    <dgm:pt modelId="{CB917183-6306-4554-9FB6-A307F3C908B3}" type="pres">
      <dgm:prSet presAssocID="{CDA8ECC9-7EE0-4D54-8A3E-24A56D59E4DE}" presName="bkgdShape" presStyleLbl="node1" presStyleIdx="0" presStyleCnt="3"/>
      <dgm:spPr/>
      <dgm:t>
        <a:bodyPr/>
        <a:lstStyle/>
        <a:p>
          <a:endParaRPr lang="es-ES"/>
        </a:p>
      </dgm:t>
    </dgm:pt>
    <dgm:pt modelId="{B33E3808-71EB-4E3C-88AB-23CD62C0F054}" type="pres">
      <dgm:prSet presAssocID="{CDA8ECC9-7EE0-4D54-8A3E-24A56D59E4D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0BAA80-426C-4090-B2C6-8A5577467D49}" type="pres">
      <dgm:prSet presAssocID="{CDA8ECC9-7EE0-4D54-8A3E-24A56D59E4DE}" presName="invisiNode" presStyleLbl="node1" presStyleIdx="0" presStyleCnt="3"/>
      <dgm:spPr/>
    </dgm:pt>
    <dgm:pt modelId="{D2318D42-26FA-4546-A201-D0919956B974}" type="pres">
      <dgm:prSet presAssocID="{CDA8ECC9-7EE0-4D54-8A3E-24A56D59E4DE}" presName="imagNode" presStyleLbl="fgImgPlace1" presStyleIdx="0" presStyleCnt="3" custScaleX="22137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80153F5-5A97-4484-8A0E-EDE4B7AA3102}" type="pres">
      <dgm:prSet presAssocID="{1D4620CD-BF02-4699-9EA0-09556D84D2C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D2CF282-553C-4379-91D3-5BFE806764CB}" type="pres">
      <dgm:prSet presAssocID="{E8E7A122-0004-44DC-AC7E-324CBC8BA8A2}" presName="compNode" presStyleCnt="0"/>
      <dgm:spPr/>
    </dgm:pt>
    <dgm:pt modelId="{2A1AD231-1D8F-4A72-B2AC-270368B9E5EF}" type="pres">
      <dgm:prSet presAssocID="{E8E7A122-0004-44DC-AC7E-324CBC8BA8A2}" presName="bkgdShape" presStyleLbl="node1" presStyleIdx="1" presStyleCnt="3"/>
      <dgm:spPr/>
      <dgm:t>
        <a:bodyPr/>
        <a:lstStyle/>
        <a:p>
          <a:endParaRPr lang="es-ES"/>
        </a:p>
      </dgm:t>
    </dgm:pt>
    <dgm:pt modelId="{F307857B-DCC5-4E74-A7B9-0AD5B26DE690}" type="pres">
      <dgm:prSet presAssocID="{E8E7A122-0004-44DC-AC7E-324CBC8BA8A2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612BCC-FFE5-4942-8607-C2E7565AFBC6}" type="pres">
      <dgm:prSet presAssocID="{E8E7A122-0004-44DC-AC7E-324CBC8BA8A2}" presName="invisiNode" presStyleLbl="node1" presStyleIdx="1" presStyleCnt="3"/>
      <dgm:spPr/>
    </dgm:pt>
    <dgm:pt modelId="{51317113-D4B7-40E4-AB82-2DD89320BCC4}" type="pres">
      <dgm:prSet presAssocID="{E8E7A122-0004-44DC-AC7E-324CBC8BA8A2}" presName="imagNode" presStyleLbl="fgImgPlace1" presStyleIdx="1" presStyleCnt="3" custScaleX="229180" custLinFactNeighborX="-307" custLinFactNeighborY="-1565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87BAA19-F33A-4698-BFB9-5F0D5565A3AE}" type="pres">
      <dgm:prSet presAssocID="{39677D4C-C73D-49EF-9A21-21E3E4B962B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3E0153A-649E-4832-863B-EA65D257C685}" type="pres">
      <dgm:prSet presAssocID="{F9045F7E-A2EB-4F95-9AEF-89C89F26F58F}" presName="compNode" presStyleCnt="0"/>
      <dgm:spPr/>
    </dgm:pt>
    <dgm:pt modelId="{1539C557-2A1C-4D4A-89C6-13992D84BC36}" type="pres">
      <dgm:prSet presAssocID="{F9045F7E-A2EB-4F95-9AEF-89C89F26F58F}" presName="bkgdShape" presStyleLbl="node1" presStyleIdx="2" presStyleCnt="3" custLinFactNeighborY="234"/>
      <dgm:spPr/>
      <dgm:t>
        <a:bodyPr/>
        <a:lstStyle/>
        <a:p>
          <a:endParaRPr lang="es-ES"/>
        </a:p>
      </dgm:t>
    </dgm:pt>
    <dgm:pt modelId="{F66AE769-A008-478B-BC5E-31429490780F}" type="pres">
      <dgm:prSet presAssocID="{F9045F7E-A2EB-4F95-9AEF-89C89F26F58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E6BFA7-052D-4771-8429-3518DB701D5F}" type="pres">
      <dgm:prSet presAssocID="{F9045F7E-A2EB-4F95-9AEF-89C89F26F58F}" presName="invisiNode" presStyleLbl="node1" presStyleIdx="2" presStyleCnt="3"/>
      <dgm:spPr/>
    </dgm:pt>
    <dgm:pt modelId="{D13DAF1A-92D6-4778-8893-92FE759A6B48}" type="pres">
      <dgm:prSet presAssocID="{F9045F7E-A2EB-4F95-9AEF-89C89F26F58F}" presName="imagNode" presStyleLbl="fgImgPlace1" presStyleIdx="2" presStyleCnt="3" custScaleX="22854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5C53105-359A-456A-BC85-75D426C2142E}" type="presOf" srcId="{39677D4C-C73D-49EF-9A21-21E3E4B962BD}" destId="{087BAA19-F33A-4698-BFB9-5F0D5565A3AE}" srcOrd="0" destOrd="0" presId="urn:microsoft.com/office/officeart/2005/8/layout/hList7"/>
    <dgm:cxn modelId="{1BC0487F-5AB1-4024-8AA7-0D1F61199F70}" type="presOf" srcId="{CDA8ECC9-7EE0-4D54-8A3E-24A56D59E4DE}" destId="{B33E3808-71EB-4E3C-88AB-23CD62C0F054}" srcOrd="1" destOrd="0" presId="urn:microsoft.com/office/officeart/2005/8/layout/hList7"/>
    <dgm:cxn modelId="{C3CD184C-71F2-4496-9F73-A82A139939AC}" srcId="{9A31311A-E402-4D94-959C-BAD27CE165BD}" destId="{F9045F7E-A2EB-4F95-9AEF-89C89F26F58F}" srcOrd="2" destOrd="0" parTransId="{CE0F3830-9F2C-4196-91FF-C3972F225A5B}" sibTransId="{5A10DBBF-4E1D-4C2E-854A-B648DDE9F7CF}"/>
    <dgm:cxn modelId="{56E92CA4-0FEF-4DB1-AEE2-7F06A2BDAC73}" type="presOf" srcId="{1D4620CD-BF02-4699-9EA0-09556D84D2CB}" destId="{D80153F5-5A97-4484-8A0E-EDE4B7AA3102}" srcOrd="0" destOrd="0" presId="urn:microsoft.com/office/officeart/2005/8/layout/hList7"/>
    <dgm:cxn modelId="{CF26C9A3-6676-4A61-840D-1913E20F8F7B}" type="presOf" srcId="{E8E7A122-0004-44DC-AC7E-324CBC8BA8A2}" destId="{F307857B-DCC5-4E74-A7B9-0AD5B26DE690}" srcOrd="1" destOrd="0" presId="urn:microsoft.com/office/officeart/2005/8/layout/hList7"/>
    <dgm:cxn modelId="{1187FD25-E282-4FAF-A22E-4579AC197E25}" type="presOf" srcId="{CDA8ECC9-7EE0-4D54-8A3E-24A56D59E4DE}" destId="{CB917183-6306-4554-9FB6-A307F3C908B3}" srcOrd="0" destOrd="0" presId="urn:microsoft.com/office/officeart/2005/8/layout/hList7"/>
    <dgm:cxn modelId="{7E920BFD-0159-468C-99DA-F9C10A8C7100}" type="presOf" srcId="{F9045F7E-A2EB-4F95-9AEF-89C89F26F58F}" destId="{F66AE769-A008-478B-BC5E-31429490780F}" srcOrd="1" destOrd="0" presId="urn:microsoft.com/office/officeart/2005/8/layout/hList7"/>
    <dgm:cxn modelId="{6DA504C8-13FB-447B-A0FF-686FDD74F5C4}" type="presOf" srcId="{F9045F7E-A2EB-4F95-9AEF-89C89F26F58F}" destId="{1539C557-2A1C-4D4A-89C6-13992D84BC36}" srcOrd="0" destOrd="0" presId="urn:microsoft.com/office/officeart/2005/8/layout/hList7"/>
    <dgm:cxn modelId="{04E8561F-2013-4D62-A49F-05E848A824BE}" srcId="{9A31311A-E402-4D94-959C-BAD27CE165BD}" destId="{E8E7A122-0004-44DC-AC7E-324CBC8BA8A2}" srcOrd="1" destOrd="0" parTransId="{3E663279-7EA0-4A9E-BC72-8874DDF50E59}" sibTransId="{39677D4C-C73D-49EF-9A21-21E3E4B962BD}"/>
    <dgm:cxn modelId="{E6AD6179-3CA6-4529-AA77-CE30428B3A55}" type="presOf" srcId="{E8E7A122-0004-44DC-AC7E-324CBC8BA8A2}" destId="{2A1AD231-1D8F-4A72-B2AC-270368B9E5EF}" srcOrd="0" destOrd="0" presId="urn:microsoft.com/office/officeart/2005/8/layout/hList7"/>
    <dgm:cxn modelId="{FCD9F21A-6AD6-499B-8777-8BFB07CD04DD}" type="presOf" srcId="{9A31311A-E402-4D94-959C-BAD27CE165BD}" destId="{68AA0E9B-829F-4C78-BDE6-425D2708B63E}" srcOrd="0" destOrd="0" presId="urn:microsoft.com/office/officeart/2005/8/layout/hList7"/>
    <dgm:cxn modelId="{36FEEF5F-05F2-40DA-974D-D8414CFBA3E9}" srcId="{9A31311A-E402-4D94-959C-BAD27CE165BD}" destId="{CDA8ECC9-7EE0-4D54-8A3E-24A56D59E4DE}" srcOrd="0" destOrd="0" parTransId="{B82739F4-5695-4B06-BF88-C7DA8AFEE43D}" sibTransId="{1D4620CD-BF02-4699-9EA0-09556D84D2CB}"/>
    <dgm:cxn modelId="{61BB1198-DF5D-4FDA-8483-05C3E69A7CE8}" type="presParOf" srcId="{68AA0E9B-829F-4C78-BDE6-425D2708B63E}" destId="{09EE9E65-F7BE-448C-80BC-67BC37B57B11}" srcOrd="0" destOrd="0" presId="urn:microsoft.com/office/officeart/2005/8/layout/hList7"/>
    <dgm:cxn modelId="{41041E36-4C05-4A1A-8671-A195508F1B47}" type="presParOf" srcId="{68AA0E9B-829F-4C78-BDE6-425D2708B63E}" destId="{779CFFC8-7D65-4B36-ABF9-7A390BE59FDE}" srcOrd="1" destOrd="0" presId="urn:microsoft.com/office/officeart/2005/8/layout/hList7"/>
    <dgm:cxn modelId="{6A08BD3D-5F6C-4BDB-AC54-6E7AE06382C1}" type="presParOf" srcId="{779CFFC8-7D65-4B36-ABF9-7A390BE59FDE}" destId="{9EC8035E-7537-41BE-A795-EE4E9AF4E1B8}" srcOrd="0" destOrd="0" presId="urn:microsoft.com/office/officeart/2005/8/layout/hList7"/>
    <dgm:cxn modelId="{FFE648F8-522B-4EB2-8EB1-1E6317448E7B}" type="presParOf" srcId="{9EC8035E-7537-41BE-A795-EE4E9AF4E1B8}" destId="{CB917183-6306-4554-9FB6-A307F3C908B3}" srcOrd="0" destOrd="0" presId="urn:microsoft.com/office/officeart/2005/8/layout/hList7"/>
    <dgm:cxn modelId="{9F070D10-3166-4751-9A57-D983CE929C53}" type="presParOf" srcId="{9EC8035E-7537-41BE-A795-EE4E9AF4E1B8}" destId="{B33E3808-71EB-4E3C-88AB-23CD62C0F054}" srcOrd="1" destOrd="0" presId="urn:microsoft.com/office/officeart/2005/8/layout/hList7"/>
    <dgm:cxn modelId="{3E9E0CDE-4761-4602-90EA-9E9AA442B2A3}" type="presParOf" srcId="{9EC8035E-7537-41BE-A795-EE4E9AF4E1B8}" destId="{E10BAA80-426C-4090-B2C6-8A5577467D49}" srcOrd="2" destOrd="0" presId="urn:microsoft.com/office/officeart/2005/8/layout/hList7"/>
    <dgm:cxn modelId="{139E41B7-A2CD-42AA-93FB-32A2ACC98FA6}" type="presParOf" srcId="{9EC8035E-7537-41BE-A795-EE4E9AF4E1B8}" destId="{D2318D42-26FA-4546-A201-D0919956B974}" srcOrd="3" destOrd="0" presId="urn:microsoft.com/office/officeart/2005/8/layout/hList7"/>
    <dgm:cxn modelId="{72EAE8CE-9CFD-40F8-8D3E-40155ED29347}" type="presParOf" srcId="{779CFFC8-7D65-4B36-ABF9-7A390BE59FDE}" destId="{D80153F5-5A97-4484-8A0E-EDE4B7AA3102}" srcOrd="1" destOrd="0" presId="urn:microsoft.com/office/officeart/2005/8/layout/hList7"/>
    <dgm:cxn modelId="{28F9A689-5F19-4C10-BD5C-2D1FE57CA7D3}" type="presParOf" srcId="{779CFFC8-7D65-4B36-ABF9-7A390BE59FDE}" destId="{DD2CF282-553C-4379-91D3-5BFE806764CB}" srcOrd="2" destOrd="0" presId="urn:microsoft.com/office/officeart/2005/8/layout/hList7"/>
    <dgm:cxn modelId="{43831422-B253-4D95-9756-9F71A7B87B6C}" type="presParOf" srcId="{DD2CF282-553C-4379-91D3-5BFE806764CB}" destId="{2A1AD231-1D8F-4A72-B2AC-270368B9E5EF}" srcOrd="0" destOrd="0" presId="urn:microsoft.com/office/officeart/2005/8/layout/hList7"/>
    <dgm:cxn modelId="{1220F570-852E-42BA-A02E-936005A71F75}" type="presParOf" srcId="{DD2CF282-553C-4379-91D3-5BFE806764CB}" destId="{F307857B-DCC5-4E74-A7B9-0AD5B26DE690}" srcOrd="1" destOrd="0" presId="urn:microsoft.com/office/officeart/2005/8/layout/hList7"/>
    <dgm:cxn modelId="{70121F2C-34BD-4E7B-ACEC-5223C892D52D}" type="presParOf" srcId="{DD2CF282-553C-4379-91D3-5BFE806764CB}" destId="{C8612BCC-FFE5-4942-8607-C2E7565AFBC6}" srcOrd="2" destOrd="0" presId="urn:microsoft.com/office/officeart/2005/8/layout/hList7"/>
    <dgm:cxn modelId="{C91A84B5-5C33-40D4-BAF8-E99FB157E262}" type="presParOf" srcId="{DD2CF282-553C-4379-91D3-5BFE806764CB}" destId="{51317113-D4B7-40E4-AB82-2DD89320BCC4}" srcOrd="3" destOrd="0" presId="urn:microsoft.com/office/officeart/2005/8/layout/hList7"/>
    <dgm:cxn modelId="{C229736F-4109-4E53-8752-74B8DE671279}" type="presParOf" srcId="{779CFFC8-7D65-4B36-ABF9-7A390BE59FDE}" destId="{087BAA19-F33A-4698-BFB9-5F0D5565A3AE}" srcOrd="3" destOrd="0" presId="urn:microsoft.com/office/officeart/2005/8/layout/hList7"/>
    <dgm:cxn modelId="{FD7FBEDA-4E9C-4963-80AA-B1253D2BAF42}" type="presParOf" srcId="{779CFFC8-7D65-4B36-ABF9-7A390BE59FDE}" destId="{E3E0153A-649E-4832-863B-EA65D257C685}" srcOrd="4" destOrd="0" presId="urn:microsoft.com/office/officeart/2005/8/layout/hList7"/>
    <dgm:cxn modelId="{0B4037E0-CED3-44CD-B2F3-FB21449EB331}" type="presParOf" srcId="{E3E0153A-649E-4832-863B-EA65D257C685}" destId="{1539C557-2A1C-4D4A-89C6-13992D84BC36}" srcOrd="0" destOrd="0" presId="urn:microsoft.com/office/officeart/2005/8/layout/hList7"/>
    <dgm:cxn modelId="{868513A4-FC41-4333-9766-84C8AE57ED5F}" type="presParOf" srcId="{E3E0153A-649E-4832-863B-EA65D257C685}" destId="{F66AE769-A008-478B-BC5E-31429490780F}" srcOrd="1" destOrd="0" presId="urn:microsoft.com/office/officeart/2005/8/layout/hList7"/>
    <dgm:cxn modelId="{8419AA48-56EE-4457-BC3C-94D58ABC97CB}" type="presParOf" srcId="{E3E0153A-649E-4832-863B-EA65D257C685}" destId="{AFE6BFA7-052D-4771-8429-3518DB701D5F}" srcOrd="2" destOrd="0" presId="urn:microsoft.com/office/officeart/2005/8/layout/hList7"/>
    <dgm:cxn modelId="{29570326-990D-4D9D-A683-7F89CCDB99A7}" type="presParOf" srcId="{E3E0153A-649E-4832-863B-EA65D257C685}" destId="{D13DAF1A-92D6-4778-8893-92FE759A6B4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4971C4-A519-4D29-9AD2-9C64A7493EF9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438592B8-7AD5-4282-944B-36716B73B27B}">
      <dgm:prSet phldrT="[Texto]" custT="1"/>
      <dgm:spPr/>
      <dgm:t>
        <a:bodyPr/>
        <a:lstStyle/>
        <a:p>
          <a:r>
            <a:rPr lang="es-ES" sz="1200" dirty="0"/>
            <a:t>Reunión informativa</a:t>
          </a:r>
        </a:p>
      </dgm:t>
    </dgm:pt>
    <dgm:pt modelId="{CF1FBBB5-1566-4A90-8653-F80C1135FB01}" type="parTrans" cxnId="{6F8908CF-0940-4CB1-892C-36402A9FE4D4}">
      <dgm:prSet/>
      <dgm:spPr/>
      <dgm:t>
        <a:bodyPr/>
        <a:lstStyle/>
        <a:p>
          <a:endParaRPr lang="es-ES" sz="2000"/>
        </a:p>
      </dgm:t>
    </dgm:pt>
    <dgm:pt modelId="{1E2FC022-5665-4AB7-95ED-197498FF5EB3}" type="sibTrans" cxnId="{6F8908CF-0940-4CB1-892C-36402A9FE4D4}">
      <dgm:prSet custT="1"/>
      <dgm:spPr/>
      <dgm:t>
        <a:bodyPr/>
        <a:lstStyle/>
        <a:p>
          <a:endParaRPr lang="es-ES" sz="1000"/>
        </a:p>
      </dgm:t>
    </dgm:pt>
    <dgm:pt modelId="{98C50D07-8802-46E3-A2CF-819A76618366}">
      <dgm:prSet phldrT="[Texto]" custT="1"/>
      <dgm:spPr/>
      <dgm:t>
        <a:bodyPr/>
        <a:lstStyle/>
        <a:p>
          <a:r>
            <a:rPr lang="es-ES" sz="1200" dirty="0"/>
            <a:t>Presentación de datos de práctica</a:t>
          </a:r>
        </a:p>
      </dgm:t>
    </dgm:pt>
    <dgm:pt modelId="{AC0BE6EA-09C0-4123-8979-8F84497BC982}" type="parTrans" cxnId="{246DF343-3A25-4ED9-8D8F-469949294D3F}">
      <dgm:prSet/>
      <dgm:spPr/>
      <dgm:t>
        <a:bodyPr/>
        <a:lstStyle/>
        <a:p>
          <a:endParaRPr lang="es-ES" sz="2000"/>
        </a:p>
      </dgm:t>
    </dgm:pt>
    <dgm:pt modelId="{0994B485-B799-4103-98B5-DBA7CA7B1DC4}" type="sibTrans" cxnId="{246DF343-3A25-4ED9-8D8F-469949294D3F}">
      <dgm:prSet custT="1"/>
      <dgm:spPr/>
      <dgm:t>
        <a:bodyPr/>
        <a:lstStyle/>
        <a:p>
          <a:endParaRPr lang="es-ES" sz="1000"/>
        </a:p>
      </dgm:t>
    </dgm:pt>
    <dgm:pt modelId="{83EBE1E2-C971-494B-B9BD-F1E91BBD135E}">
      <dgm:prSet phldrT="[Texto]" custT="1"/>
      <dgm:spPr/>
      <dgm:t>
        <a:bodyPr/>
        <a:lstStyle/>
        <a:p>
          <a:r>
            <a:rPr lang="es-ES" sz="1200" dirty="0"/>
            <a:t>Evaluación de idoneidad de práctica</a:t>
          </a:r>
        </a:p>
      </dgm:t>
    </dgm:pt>
    <dgm:pt modelId="{947C8EA6-20AE-4DF5-9B5E-9397C1E7D235}" type="parTrans" cxnId="{202351CC-E4B0-4C04-B45C-AC250BD7B314}">
      <dgm:prSet/>
      <dgm:spPr/>
      <dgm:t>
        <a:bodyPr/>
        <a:lstStyle/>
        <a:p>
          <a:endParaRPr lang="es-ES" sz="2000"/>
        </a:p>
      </dgm:t>
    </dgm:pt>
    <dgm:pt modelId="{3440661F-9BF0-4583-B3F9-5679B47B03C7}" type="sibTrans" cxnId="{202351CC-E4B0-4C04-B45C-AC250BD7B314}">
      <dgm:prSet custT="1"/>
      <dgm:spPr/>
      <dgm:t>
        <a:bodyPr/>
        <a:lstStyle/>
        <a:p>
          <a:endParaRPr lang="es-ES" sz="1000"/>
        </a:p>
      </dgm:t>
    </dgm:pt>
    <dgm:pt modelId="{63F9D190-0441-4EF0-B660-7434193F29E9}">
      <dgm:prSet custT="1"/>
      <dgm:spPr/>
      <dgm:t>
        <a:bodyPr/>
        <a:lstStyle/>
        <a:p>
          <a:r>
            <a:rPr lang="es-CL" sz="1200" dirty="0"/>
            <a:t>Aceptación de práctica</a:t>
          </a:r>
        </a:p>
      </dgm:t>
    </dgm:pt>
    <dgm:pt modelId="{11646014-233A-414E-8C64-0EA1A2589924}" type="parTrans" cxnId="{984DE557-F957-4D92-9CC6-158B614F169A}">
      <dgm:prSet/>
      <dgm:spPr/>
      <dgm:t>
        <a:bodyPr/>
        <a:lstStyle/>
        <a:p>
          <a:endParaRPr lang="es-CL" sz="2000"/>
        </a:p>
      </dgm:t>
    </dgm:pt>
    <dgm:pt modelId="{1B7EE5F2-A886-4519-9E6B-E2CDA4392618}" type="sibTrans" cxnId="{984DE557-F957-4D92-9CC6-158B614F169A}">
      <dgm:prSet custT="1"/>
      <dgm:spPr/>
      <dgm:t>
        <a:bodyPr/>
        <a:lstStyle/>
        <a:p>
          <a:endParaRPr lang="es-CL" sz="1000"/>
        </a:p>
      </dgm:t>
    </dgm:pt>
    <dgm:pt modelId="{D8DCFEA3-8AA9-4039-AE1F-2691B30D5256}">
      <dgm:prSet custT="1"/>
      <dgm:spPr/>
      <dgm:t>
        <a:bodyPr/>
        <a:lstStyle/>
        <a:p>
          <a:r>
            <a:rPr lang="es-CL" sz="1200" dirty="0"/>
            <a:t>Carta de presentación</a:t>
          </a:r>
        </a:p>
      </dgm:t>
    </dgm:pt>
    <dgm:pt modelId="{A2069B33-9EBF-4825-886E-44920E431164}" type="parTrans" cxnId="{C71F2340-60CC-47D7-9848-889C43EC40C7}">
      <dgm:prSet/>
      <dgm:spPr/>
      <dgm:t>
        <a:bodyPr/>
        <a:lstStyle/>
        <a:p>
          <a:endParaRPr lang="es-CL" sz="2000"/>
        </a:p>
      </dgm:t>
    </dgm:pt>
    <dgm:pt modelId="{B2C31127-441D-425A-9985-52FB7FBD32AE}" type="sibTrans" cxnId="{C71F2340-60CC-47D7-9848-889C43EC40C7}">
      <dgm:prSet custT="1"/>
      <dgm:spPr/>
      <dgm:t>
        <a:bodyPr/>
        <a:lstStyle/>
        <a:p>
          <a:endParaRPr lang="es-CL" sz="1000"/>
        </a:p>
      </dgm:t>
    </dgm:pt>
    <dgm:pt modelId="{516781EA-FB67-4A2D-8BDC-74419FB6FEBB}">
      <dgm:prSet custT="1"/>
      <dgm:spPr/>
      <dgm:t>
        <a:bodyPr/>
        <a:lstStyle/>
        <a:p>
          <a:r>
            <a:rPr lang="es-CL" sz="1200" dirty="0"/>
            <a:t>Tramitación de seguro de accidentes</a:t>
          </a:r>
        </a:p>
      </dgm:t>
    </dgm:pt>
    <dgm:pt modelId="{33747C29-18D9-432B-AEBA-7332A022624A}" type="parTrans" cxnId="{90F95432-DF74-4F36-8245-4D41B5C62723}">
      <dgm:prSet/>
      <dgm:spPr/>
      <dgm:t>
        <a:bodyPr/>
        <a:lstStyle/>
        <a:p>
          <a:endParaRPr lang="es-CL" sz="2000"/>
        </a:p>
      </dgm:t>
    </dgm:pt>
    <dgm:pt modelId="{B91407B8-E024-4466-AE06-C4487A9BB766}" type="sibTrans" cxnId="{90F95432-DF74-4F36-8245-4D41B5C62723}">
      <dgm:prSet custT="1"/>
      <dgm:spPr/>
      <dgm:t>
        <a:bodyPr/>
        <a:lstStyle/>
        <a:p>
          <a:endParaRPr lang="es-CL" sz="1000"/>
        </a:p>
      </dgm:t>
    </dgm:pt>
    <dgm:pt modelId="{E6A68496-86E4-465E-9B10-1B40F2596C62}">
      <dgm:prSet custT="1"/>
      <dgm:spPr/>
      <dgm:t>
        <a:bodyPr/>
        <a:lstStyle/>
        <a:p>
          <a:r>
            <a:rPr lang="es-CL" sz="1200" dirty="0"/>
            <a:t>Inicio de práctica</a:t>
          </a:r>
        </a:p>
      </dgm:t>
    </dgm:pt>
    <dgm:pt modelId="{5202D150-4887-4747-8F72-3A3FF31095BE}" type="parTrans" cxnId="{B8F50882-859F-4F51-B2ED-BBE7EA942B11}">
      <dgm:prSet/>
      <dgm:spPr/>
      <dgm:t>
        <a:bodyPr/>
        <a:lstStyle/>
        <a:p>
          <a:endParaRPr lang="es-CL" sz="2000"/>
        </a:p>
      </dgm:t>
    </dgm:pt>
    <dgm:pt modelId="{0DC6C46F-E43B-45BD-9802-FF11E9D44382}" type="sibTrans" cxnId="{B8F50882-859F-4F51-B2ED-BBE7EA942B11}">
      <dgm:prSet custT="1"/>
      <dgm:spPr/>
      <dgm:t>
        <a:bodyPr/>
        <a:lstStyle/>
        <a:p>
          <a:endParaRPr lang="es-CL" sz="1000"/>
        </a:p>
      </dgm:t>
    </dgm:pt>
    <dgm:pt modelId="{64E70F35-DEF9-414B-9707-A7ADE974E4A2}">
      <dgm:prSet custT="1"/>
      <dgm:spPr/>
      <dgm:t>
        <a:bodyPr/>
        <a:lstStyle/>
        <a:p>
          <a:r>
            <a:rPr lang="es-CL" sz="1200" dirty="0"/>
            <a:t>Evaluación</a:t>
          </a:r>
        </a:p>
      </dgm:t>
    </dgm:pt>
    <dgm:pt modelId="{904C3278-1940-4F50-AF42-8A0C9348BB0D}" type="parTrans" cxnId="{D2CEF127-3EEF-4BB0-AD86-D56B4DD925FC}">
      <dgm:prSet/>
      <dgm:spPr/>
      <dgm:t>
        <a:bodyPr/>
        <a:lstStyle/>
        <a:p>
          <a:endParaRPr lang="es-CL" sz="2000"/>
        </a:p>
      </dgm:t>
    </dgm:pt>
    <dgm:pt modelId="{6DBCA430-0535-46D3-918E-51C332A3E529}" type="sibTrans" cxnId="{D2CEF127-3EEF-4BB0-AD86-D56B4DD925FC}">
      <dgm:prSet custT="1"/>
      <dgm:spPr/>
      <dgm:t>
        <a:bodyPr/>
        <a:lstStyle/>
        <a:p>
          <a:endParaRPr lang="es-CL" sz="1000"/>
        </a:p>
      </dgm:t>
    </dgm:pt>
    <dgm:pt modelId="{33850544-D130-4A39-8AA7-72285C322F4A}">
      <dgm:prSet custT="1"/>
      <dgm:spPr/>
      <dgm:t>
        <a:bodyPr/>
        <a:lstStyle/>
        <a:p>
          <a:r>
            <a:rPr lang="es-CL" sz="1200" dirty="0"/>
            <a:t>Fin de la práctica</a:t>
          </a:r>
        </a:p>
      </dgm:t>
    </dgm:pt>
    <dgm:pt modelId="{D80BD47A-D958-421C-9381-B3EF53BA0D10}" type="parTrans" cxnId="{E9AE29D9-F338-4496-95F4-E6C8FDC04B0F}">
      <dgm:prSet/>
      <dgm:spPr/>
      <dgm:t>
        <a:bodyPr/>
        <a:lstStyle/>
        <a:p>
          <a:endParaRPr lang="es-CL" sz="2000"/>
        </a:p>
      </dgm:t>
    </dgm:pt>
    <dgm:pt modelId="{5A463F72-B2C9-4A0F-AB5F-9475D71B5089}" type="sibTrans" cxnId="{E9AE29D9-F338-4496-95F4-E6C8FDC04B0F}">
      <dgm:prSet/>
      <dgm:spPr/>
      <dgm:t>
        <a:bodyPr/>
        <a:lstStyle/>
        <a:p>
          <a:endParaRPr lang="es-CL" sz="2000"/>
        </a:p>
      </dgm:t>
    </dgm:pt>
    <dgm:pt modelId="{B000CFA6-EAD8-4350-90F6-083470A5AEA5}" type="pres">
      <dgm:prSet presAssocID="{714971C4-A519-4D29-9AD2-9C64A7493EF9}" presName="Name0" presStyleCnt="0">
        <dgm:presLayoutVars>
          <dgm:dir/>
          <dgm:resizeHandles val="exact"/>
        </dgm:presLayoutVars>
      </dgm:prSet>
      <dgm:spPr/>
    </dgm:pt>
    <dgm:pt modelId="{71B1F040-3072-4CAA-B20C-D963773E5E86}" type="pres">
      <dgm:prSet presAssocID="{438592B8-7AD5-4282-944B-36716B73B27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E25044-AF9A-4AC8-850E-23330E8816F9}" type="pres">
      <dgm:prSet presAssocID="{1E2FC022-5665-4AB7-95ED-197498FF5EB3}" presName="sibTrans" presStyleLbl="sibTrans2D1" presStyleIdx="0" presStyleCnt="8"/>
      <dgm:spPr/>
      <dgm:t>
        <a:bodyPr/>
        <a:lstStyle/>
        <a:p>
          <a:endParaRPr lang="es-ES"/>
        </a:p>
      </dgm:t>
    </dgm:pt>
    <dgm:pt modelId="{F3AE6617-F6D1-47E3-9407-FD0C17B372A1}" type="pres">
      <dgm:prSet presAssocID="{1E2FC022-5665-4AB7-95ED-197498FF5EB3}" presName="connectorText" presStyleLbl="sibTrans2D1" presStyleIdx="0" presStyleCnt="8"/>
      <dgm:spPr/>
      <dgm:t>
        <a:bodyPr/>
        <a:lstStyle/>
        <a:p>
          <a:endParaRPr lang="es-ES"/>
        </a:p>
      </dgm:t>
    </dgm:pt>
    <dgm:pt modelId="{A31325E2-EC02-4F0E-9540-A2BA4DE5E1EB}" type="pres">
      <dgm:prSet presAssocID="{98C50D07-8802-46E3-A2CF-819A76618366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2C494A-CEC3-4C54-AE17-39A7924A55A9}" type="pres">
      <dgm:prSet presAssocID="{0994B485-B799-4103-98B5-DBA7CA7B1DC4}" presName="sibTrans" presStyleLbl="sibTrans2D1" presStyleIdx="1" presStyleCnt="8"/>
      <dgm:spPr/>
      <dgm:t>
        <a:bodyPr/>
        <a:lstStyle/>
        <a:p>
          <a:endParaRPr lang="es-ES"/>
        </a:p>
      </dgm:t>
    </dgm:pt>
    <dgm:pt modelId="{421A99E4-C58A-4F76-9F69-F043C2C7829F}" type="pres">
      <dgm:prSet presAssocID="{0994B485-B799-4103-98B5-DBA7CA7B1DC4}" presName="connectorText" presStyleLbl="sibTrans2D1" presStyleIdx="1" presStyleCnt="8"/>
      <dgm:spPr/>
      <dgm:t>
        <a:bodyPr/>
        <a:lstStyle/>
        <a:p>
          <a:endParaRPr lang="es-ES"/>
        </a:p>
      </dgm:t>
    </dgm:pt>
    <dgm:pt modelId="{CE064091-862C-49CD-8EEA-91FB4D78FB89}" type="pres">
      <dgm:prSet presAssocID="{83EBE1E2-C971-494B-B9BD-F1E91BBD135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0D05FB-D715-4E78-878C-1E70DEC05EB5}" type="pres">
      <dgm:prSet presAssocID="{3440661F-9BF0-4583-B3F9-5679B47B03C7}" presName="sibTrans" presStyleLbl="sibTrans2D1" presStyleIdx="2" presStyleCnt="8"/>
      <dgm:spPr/>
      <dgm:t>
        <a:bodyPr/>
        <a:lstStyle/>
        <a:p>
          <a:endParaRPr lang="es-ES"/>
        </a:p>
      </dgm:t>
    </dgm:pt>
    <dgm:pt modelId="{1D8ECDAD-C32F-4616-989E-A7F36F34C66B}" type="pres">
      <dgm:prSet presAssocID="{3440661F-9BF0-4583-B3F9-5679B47B03C7}" presName="connectorText" presStyleLbl="sibTrans2D1" presStyleIdx="2" presStyleCnt="8"/>
      <dgm:spPr/>
      <dgm:t>
        <a:bodyPr/>
        <a:lstStyle/>
        <a:p>
          <a:endParaRPr lang="es-ES"/>
        </a:p>
      </dgm:t>
    </dgm:pt>
    <dgm:pt modelId="{B04CB4AE-748E-470A-A7A3-4C417AE00275}" type="pres">
      <dgm:prSet presAssocID="{63F9D190-0441-4EF0-B660-7434193F29E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8EF2E8-C8EE-4433-931D-8051A79CE6D5}" type="pres">
      <dgm:prSet presAssocID="{1B7EE5F2-A886-4519-9E6B-E2CDA4392618}" presName="sibTrans" presStyleLbl="sibTrans2D1" presStyleIdx="3" presStyleCnt="8"/>
      <dgm:spPr/>
      <dgm:t>
        <a:bodyPr/>
        <a:lstStyle/>
        <a:p>
          <a:endParaRPr lang="es-ES"/>
        </a:p>
      </dgm:t>
    </dgm:pt>
    <dgm:pt modelId="{8CCBAAC5-7911-4B6B-B410-23A2C61F8B08}" type="pres">
      <dgm:prSet presAssocID="{1B7EE5F2-A886-4519-9E6B-E2CDA4392618}" presName="connectorText" presStyleLbl="sibTrans2D1" presStyleIdx="3" presStyleCnt="8"/>
      <dgm:spPr/>
      <dgm:t>
        <a:bodyPr/>
        <a:lstStyle/>
        <a:p>
          <a:endParaRPr lang="es-ES"/>
        </a:p>
      </dgm:t>
    </dgm:pt>
    <dgm:pt modelId="{6CDEF167-06BB-416D-B0C0-871055A5EB07}" type="pres">
      <dgm:prSet presAssocID="{D8DCFEA3-8AA9-4039-AE1F-2691B30D525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BA41EB-A588-4402-AED5-8A2DA632FCA0}" type="pres">
      <dgm:prSet presAssocID="{B2C31127-441D-425A-9985-52FB7FBD32AE}" presName="sibTrans" presStyleLbl="sibTrans2D1" presStyleIdx="4" presStyleCnt="8"/>
      <dgm:spPr/>
      <dgm:t>
        <a:bodyPr/>
        <a:lstStyle/>
        <a:p>
          <a:endParaRPr lang="es-ES"/>
        </a:p>
      </dgm:t>
    </dgm:pt>
    <dgm:pt modelId="{C2A63F25-8470-4DB7-9D2D-F39F939ACB7D}" type="pres">
      <dgm:prSet presAssocID="{B2C31127-441D-425A-9985-52FB7FBD32AE}" presName="connectorText" presStyleLbl="sibTrans2D1" presStyleIdx="4" presStyleCnt="8"/>
      <dgm:spPr/>
      <dgm:t>
        <a:bodyPr/>
        <a:lstStyle/>
        <a:p>
          <a:endParaRPr lang="es-ES"/>
        </a:p>
      </dgm:t>
    </dgm:pt>
    <dgm:pt modelId="{36F1964D-DF55-4DEE-9571-1FC12441FC1E}" type="pres">
      <dgm:prSet presAssocID="{516781EA-FB67-4A2D-8BDC-74419FB6FEB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B2032-BA7B-483E-BE93-7A90DE4CE328}" type="pres">
      <dgm:prSet presAssocID="{B91407B8-E024-4466-AE06-C4487A9BB766}" presName="sibTrans" presStyleLbl="sibTrans2D1" presStyleIdx="5" presStyleCnt="8"/>
      <dgm:spPr/>
      <dgm:t>
        <a:bodyPr/>
        <a:lstStyle/>
        <a:p>
          <a:endParaRPr lang="es-ES"/>
        </a:p>
      </dgm:t>
    </dgm:pt>
    <dgm:pt modelId="{0E8DB11F-34DB-484C-8D6C-CFEC862E1B31}" type="pres">
      <dgm:prSet presAssocID="{B91407B8-E024-4466-AE06-C4487A9BB766}" presName="connectorText" presStyleLbl="sibTrans2D1" presStyleIdx="5" presStyleCnt="8"/>
      <dgm:spPr/>
      <dgm:t>
        <a:bodyPr/>
        <a:lstStyle/>
        <a:p>
          <a:endParaRPr lang="es-ES"/>
        </a:p>
      </dgm:t>
    </dgm:pt>
    <dgm:pt modelId="{F1CDEE64-A726-456A-8156-73F406BF01AE}" type="pres">
      <dgm:prSet presAssocID="{E6A68496-86E4-465E-9B10-1B40F2596C62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434A77-EC04-4E47-BF98-07DE89EBF4B2}" type="pres">
      <dgm:prSet presAssocID="{0DC6C46F-E43B-45BD-9802-FF11E9D44382}" presName="sibTrans" presStyleLbl="sibTrans2D1" presStyleIdx="6" presStyleCnt="8"/>
      <dgm:spPr/>
      <dgm:t>
        <a:bodyPr/>
        <a:lstStyle/>
        <a:p>
          <a:endParaRPr lang="es-ES"/>
        </a:p>
      </dgm:t>
    </dgm:pt>
    <dgm:pt modelId="{7D522401-BD3F-4874-9D30-4721D9B0B44E}" type="pres">
      <dgm:prSet presAssocID="{0DC6C46F-E43B-45BD-9802-FF11E9D44382}" presName="connectorText" presStyleLbl="sibTrans2D1" presStyleIdx="6" presStyleCnt="8"/>
      <dgm:spPr/>
      <dgm:t>
        <a:bodyPr/>
        <a:lstStyle/>
        <a:p>
          <a:endParaRPr lang="es-ES"/>
        </a:p>
      </dgm:t>
    </dgm:pt>
    <dgm:pt modelId="{EEC77944-55FF-44EB-832B-536BCA9513F2}" type="pres">
      <dgm:prSet presAssocID="{64E70F35-DEF9-414B-9707-A7ADE974E4A2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E5040E-0529-48C6-8DE0-E8863B40436D}" type="pres">
      <dgm:prSet presAssocID="{6DBCA430-0535-46D3-918E-51C332A3E529}" presName="sibTrans" presStyleLbl="sibTrans2D1" presStyleIdx="7" presStyleCnt="8"/>
      <dgm:spPr/>
      <dgm:t>
        <a:bodyPr/>
        <a:lstStyle/>
        <a:p>
          <a:endParaRPr lang="es-ES"/>
        </a:p>
      </dgm:t>
    </dgm:pt>
    <dgm:pt modelId="{AB649A3C-A854-4752-A439-077667496E10}" type="pres">
      <dgm:prSet presAssocID="{6DBCA430-0535-46D3-918E-51C332A3E529}" presName="connectorText" presStyleLbl="sibTrans2D1" presStyleIdx="7" presStyleCnt="8"/>
      <dgm:spPr/>
      <dgm:t>
        <a:bodyPr/>
        <a:lstStyle/>
        <a:p>
          <a:endParaRPr lang="es-ES"/>
        </a:p>
      </dgm:t>
    </dgm:pt>
    <dgm:pt modelId="{64484740-655D-4D8E-BB3E-356E9400511F}" type="pres">
      <dgm:prSet presAssocID="{33850544-D130-4A39-8AA7-72285C322F4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7CD621B-0882-4CCE-A497-3819649FCB55}" type="presOf" srcId="{E6A68496-86E4-465E-9B10-1B40F2596C62}" destId="{F1CDEE64-A726-456A-8156-73F406BF01AE}" srcOrd="0" destOrd="0" presId="urn:microsoft.com/office/officeart/2005/8/layout/process1"/>
    <dgm:cxn modelId="{F76182AD-C1FE-4FB3-B148-89F945ED1446}" type="presOf" srcId="{6DBCA430-0535-46D3-918E-51C332A3E529}" destId="{AB649A3C-A854-4752-A439-077667496E10}" srcOrd="1" destOrd="0" presId="urn:microsoft.com/office/officeart/2005/8/layout/process1"/>
    <dgm:cxn modelId="{DB4751DD-DFF9-427F-A4E7-EFB51A5FE28B}" type="presOf" srcId="{64E70F35-DEF9-414B-9707-A7ADE974E4A2}" destId="{EEC77944-55FF-44EB-832B-536BCA9513F2}" srcOrd="0" destOrd="0" presId="urn:microsoft.com/office/officeart/2005/8/layout/process1"/>
    <dgm:cxn modelId="{6CB42C2A-492F-4E4D-B39A-A7549998E32C}" type="presOf" srcId="{0DC6C46F-E43B-45BD-9802-FF11E9D44382}" destId="{7D522401-BD3F-4874-9D30-4721D9B0B44E}" srcOrd="1" destOrd="0" presId="urn:microsoft.com/office/officeart/2005/8/layout/process1"/>
    <dgm:cxn modelId="{246DF343-3A25-4ED9-8D8F-469949294D3F}" srcId="{714971C4-A519-4D29-9AD2-9C64A7493EF9}" destId="{98C50D07-8802-46E3-A2CF-819A76618366}" srcOrd="1" destOrd="0" parTransId="{AC0BE6EA-09C0-4123-8979-8F84497BC982}" sibTransId="{0994B485-B799-4103-98B5-DBA7CA7B1DC4}"/>
    <dgm:cxn modelId="{6967B98F-D9FB-4331-BAB6-F15EFE7EAB73}" type="presOf" srcId="{1E2FC022-5665-4AB7-95ED-197498FF5EB3}" destId="{32E25044-AF9A-4AC8-850E-23330E8816F9}" srcOrd="0" destOrd="0" presId="urn:microsoft.com/office/officeart/2005/8/layout/process1"/>
    <dgm:cxn modelId="{6F8908CF-0940-4CB1-892C-36402A9FE4D4}" srcId="{714971C4-A519-4D29-9AD2-9C64A7493EF9}" destId="{438592B8-7AD5-4282-944B-36716B73B27B}" srcOrd="0" destOrd="0" parTransId="{CF1FBBB5-1566-4A90-8653-F80C1135FB01}" sibTransId="{1E2FC022-5665-4AB7-95ED-197498FF5EB3}"/>
    <dgm:cxn modelId="{32596995-42C2-4314-875E-25FEAD53E082}" type="presOf" srcId="{714971C4-A519-4D29-9AD2-9C64A7493EF9}" destId="{B000CFA6-EAD8-4350-90F6-083470A5AEA5}" srcOrd="0" destOrd="0" presId="urn:microsoft.com/office/officeart/2005/8/layout/process1"/>
    <dgm:cxn modelId="{B8F50882-859F-4F51-B2ED-BBE7EA942B11}" srcId="{714971C4-A519-4D29-9AD2-9C64A7493EF9}" destId="{E6A68496-86E4-465E-9B10-1B40F2596C62}" srcOrd="6" destOrd="0" parTransId="{5202D150-4887-4747-8F72-3A3FF31095BE}" sibTransId="{0DC6C46F-E43B-45BD-9802-FF11E9D44382}"/>
    <dgm:cxn modelId="{984DE557-F957-4D92-9CC6-158B614F169A}" srcId="{714971C4-A519-4D29-9AD2-9C64A7493EF9}" destId="{63F9D190-0441-4EF0-B660-7434193F29E9}" srcOrd="3" destOrd="0" parTransId="{11646014-233A-414E-8C64-0EA1A2589924}" sibTransId="{1B7EE5F2-A886-4519-9E6B-E2CDA4392618}"/>
    <dgm:cxn modelId="{1C0C6EA7-8626-43E3-B983-B393FE504F15}" type="presOf" srcId="{0994B485-B799-4103-98B5-DBA7CA7B1DC4}" destId="{EA2C494A-CEC3-4C54-AE17-39A7924A55A9}" srcOrd="0" destOrd="0" presId="urn:microsoft.com/office/officeart/2005/8/layout/process1"/>
    <dgm:cxn modelId="{979F3A9A-8BF0-4A47-BB8E-E7FF695578F0}" type="presOf" srcId="{98C50D07-8802-46E3-A2CF-819A76618366}" destId="{A31325E2-EC02-4F0E-9540-A2BA4DE5E1EB}" srcOrd="0" destOrd="0" presId="urn:microsoft.com/office/officeart/2005/8/layout/process1"/>
    <dgm:cxn modelId="{07008A4F-517E-41E8-9E5C-1EA2395DA95A}" type="presOf" srcId="{B2C31127-441D-425A-9985-52FB7FBD32AE}" destId="{20BA41EB-A588-4402-AED5-8A2DA632FCA0}" srcOrd="0" destOrd="0" presId="urn:microsoft.com/office/officeart/2005/8/layout/process1"/>
    <dgm:cxn modelId="{9D5A7AF8-27A3-4C8A-B82A-A7E44F106FC3}" type="presOf" srcId="{63F9D190-0441-4EF0-B660-7434193F29E9}" destId="{B04CB4AE-748E-470A-A7A3-4C417AE00275}" srcOrd="0" destOrd="0" presId="urn:microsoft.com/office/officeart/2005/8/layout/process1"/>
    <dgm:cxn modelId="{05001EE8-C9DB-450B-BD09-49CAC26CB92D}" type="presOf" srcId="{1B7EE5F2-A886-4519-9E6B-E2CDA4392618}" destId="{8CCBAAC5-7911-4B6B-B410-23A2C61F8B08}" srcOrd="1" destOrd="0" presId="urn:microsoft.com/office/officeart/2005/8/layout/process1"/>
    <dgm:cxn modelId="{20CCE812-022A-49B7-8F85-2199901166FE}" type="presOf" srcId="{516781EA-FB67-4A2D-8BDC-74419FB6FEBB}" destId="{36F1964D-DF55-4DEE-9571-1FC12441FC1E}" srcOrd="0" destOrd="0" presId="urn:microsoft.com/office/officeart/2005/8/layout/process1"/>
    <dgm:cxn modelId="{3287D58C-C79D-4C0C-87ED-2A1D4735706B}" type="presOf" srcId="{0DC6C46F-E43B-45BD-9802-FF11E9D44382}" destId="{EA434A77-EC04-4E47-BF98-07DE89EBF4B2}" srcOrd="0" destOrd="0" presId="urn:microsoft.com/office/officeart/2005/8/layout/process1"/>
    <dgm:cxn modelId="{AFC5A135-9BED-4E4A-957C-88E896B2B9FE}" type="presOf" srcId="{B91407B8-E024-4466-AE06-C4487A9BB766}" destId="{0E8DB11F-34DB-484C-8D6C-CFEC862E1B31}" srcOrd="1" destOrd="0" presId="urn:microsoft.com/office/officeart/2005/8/layout/process1"/>
    <dgm:cxn modelId="{202351CC-E4B0-4C04-B45C-AC250BD7B314}" srcId="{714971C4-A519-4D29-9AD2-9C64A7493EF9}" destId="{83EBE1E2-C971-494B-B9BD-F1E91BBD135E}" srcOrd="2" destOrd="0" parTransId="{947C8EA6-20AE-4DF5-9B5E-9397C1E7D235}" sibTransId="{3440661F-9BF0-4583-B3F9-5679B47B03C7}"/>
    <dgm:cxn modelId="{E9AE29D9-F338-4496-95F4-E6C8FDC04B0F}" srcId="{714971C4-A519-4D29-9AD2-9C64A7493EF9}" destId="{33850544-D130-4A39-8AA7-72285C322F4A}" srcOrd="8" destOrd="0" parTransId="{D80BD47A-D958-421C-9381-B3EF53BA0D10}" sibTransId="{5A463F72-B2C9-4A0F-AB5F-9475D71B5089}"/>
    <dgm:cxn modelId="{2AF89AFC-E6CB-436F-BC9F-32A25C9D27A8}" type="presOf" srcId="{B91407B8-E024-4466-AE06-C4487A9BB766}" destId="{777B2032-BA7B-483E-BE93-7A90DE4CE328}" srcOrd="0" destOrd="0" presId="urn:microsoft.com/office/officeart/2005/8/layout/process1"/>
    <dgm:cxn modelId="{1AEB33FE-63E2-4533-B2AF-5B0B6DE80D79}" type="presOf" srcId="{0994B485-B799-4103-98B5-DBA7CA7B1DC4}" destId="{421A99E4-C58A-4F76-9F69-F043C2C7829F}" srcOrd="1" destOrd="0" presId="urn:microsoft.com/office/officeart/2005/8/layout/process1"/>
    <dgm:cxn modelId="{3ABA5D98-5CA7-4CE6-98E2-849FB0781F50}" type="presOf" srcId="{33850544-D130-4A39-8AA7-72285C322F4A}" destId="{64484740-655D-4D8E-BB3E-356E9400511F}" srcOrd="0" destOrd="0" presId="urn:microsoft.com/office/officeart/2005/8/layout/process1"/>
    <dgm:cxn modelId="{90F95432-DF74-4F36-8245-4D41B5C62723}" srcId="{714971C4-A519-4D29-9AD2-9C64A7493EF9}" destId="{516781EA-FB67-4A2D-8BDC-74419FB6FEBB}" srcOrd="5" destOrd="0" parTransId="{33747C29-18D9-432B-AEBA-7332A022624A}" sibTransId="{B91407B8-E024-4466-AE06-C4487A9BB766}"/>
    <dgm:cxn modelId="{D2CEF127-3EEF-4BB0-AD86-D56B4DD925FC}" srcId="{714971C4-A519-4D29-9AD2-9C64A7493EF9}" destId="{64E70F35-DEF9-414B-9707-A7ADE974E4A2}" srcOrd="7" destOrd="0" parTransId="{904C3278-1940-4F50-AF42-8A0C9348BB0D}" sibTransId="{6DBCA430-0535-46D3-918E-51C332A3E529}"/>
    <dgm:cxn modelId="{9CABB993-9011-4DD1-8714-AE6D0F7C32F7}" type="presOf" srcId="{438592B8-7AD5-4282-944B-36716B73B27B}" destId="{71B1F040-3072-4CAA-B20C-D963773E5E86}" srcOrd="0" destOrd="0" presId="urn:microsoft.com/office/officeart/2005/8/layout/process1"/>
    <dgm:cxn modelId="{BEF16C8D-E3B5-48D1-929C-3A7FAD5321AF}" type="presOf" srcId="{3440661F-9BF0-4583-B3F9-5679B47B03C7}" destId="{8D0D05FB-D715-4E78-878C-1E70DEC05EB5}" srcOrd="0" destOrd="0" presId="urn:microsoft.com/office/officeart/2005/8/layout/process1"/>
    <dgm:cxn modelId="{9C44119E-81EC-49BB-B215-25676AC54D40}" type="presOf" srcId="{1E2FC022-5665-4AB7-95ED-197498FF5EB3}" destId="{F3AE6617-F6D1-47E3-9407-FD0C17B372A1}" srcOrd="1" destOrd="0" presId="urn:microsoft.com/office/officeart/2005/8/layout/process1"/>
    <dgm:cxn modelId="{5CAE2ACD-EDD0-4104-BE1D-8B448D2EE9E4}" type="presOf" srcId="{83EBE1E2-C971-494B-B9BD-F1E91BBD135E}" destId="{CE064091-862C-49CD-8EEA-91FB4D78FB89}" srcOrd="0" destOrd="0" presId="urn:microsoft.com/office/officeart/2005/8/layout/process1"/>
    <dgm:cxn modelId="{93CF6088-B084-49A1-838E-52EDA025F99C}" type="presOf" srcId="{6DBCA430-0535-46D3-918E-51C332A3E529}" destId="{28E5040E-0529-48C6-8DE0-E8863B40436D}" srcOrd="0" destOrd="0" presId="urn:microsoft.com/office/officeart/2005/8/layout/process1"/>
    <dgm:cxn modelId="{7EFEE146-0924-41FC-BC0F-C448EA9FA8F3}" type="presOf" srcId="{3440661F-9BF0-4583-B3F9-5679B47B03C7}" destId="{1D8ECDAD-C32F-4616-989E-A7F36F34C66B}" srcOrd="1" destOrd="0" presId="urn:microsoft.com/office/officeart/2005/8/layout/process1"/>
    <dgm:cxn modelId="{00AB8FDC-F4F6-4321-AB47-663D3202BE25}" type="presOf" srcId="{1B7EE5F2-A886-4519-9E6B-E2CDA4392618}" destId="{B28EF2E8-C8EE-4433-931D-8051A79CE6D5}" srcOrd="0" destOrd="0" presId="urn:microsoft.com/office/officeart/2005/8/layout/process1"/>
    <dgm:cxn modelId="{C71F2340-60CC-47D7-9848-889C43EC40C7}" srcId="{714971C4-A519-4D29-9AD2-9C64A7493EF9}" destId="{D8DCFEA3-8AA9-4039-AE1F-2691B30D5256}" srcOrd="4" destOrd="0" parTransId="{A2069B33-9EBF-4825-886E-44920E431164}" sibTransId="{B2C31127-441D-425A-9985-52FB7FBD32AE}"/>
    <dgm:cxn modelId="{0C016237-ED4A-447D-8D20-79A2B82E95A9}" type="presOf" srcId="{B2C31127-441D-425A-9985-52FB7FBD32AE}" destId="{C2A63F25-8470-4DB7-9D2D-F39F939ACB7D}" srcOrd="1" destOrd="0" presId="urn:microsoft.com/office/officeart/2005/8/layout/process1"/>
    <dgm:cxn modelId="{C90F6471-DB20-4B68-A9DE-5BAD1E89BD31}" type="presOf" srcId="{D8DCFEA3-8AA9-4039-AE1F-2691B30D5256}" destId="{6CDEF167-06BB-416D-B0C0-871055A5EB07}" srcOrd="0" destOrd="0" presId="urn:microsoft.com/office/officeart/2005/8/layout/process1"/>
    <dgm:cxn modelId="{0B23C8EA-A45C-45B4-81C4-DC3B3FDFE0EE}" type="presParOf" srcId="{B000CFA6-EAD8-4350-90F6-083470A5AEA5}" destId="{71B1F040-3072-4CAA-B20C-D963773E5E86}" srcOrd="0" destOrd="0" presId="urn:microsoft.com/office/officeart/2005/8/layout/process1"/>
    <dgm:cxn modelId="{4FB7A8D0-8F2F-417D-BA76-58D11C958623}" type="presParOf" srcId="{B000CFA6-EAD8-4350-90F6-083470A5AEA5}" destId="{32E25044-AF9A-4AC8-850E-23330E8816F9}" srcOrd="1" destOrd="0" presId="urn:microsoft.com/office/officeart/2005/8/layout/process1"/>
    <dgm:cxn modelId="{5B83DBAF-7A0B-4B7C-BC95-0F928FDA002C}" type="presParOf" srcId="{32E25044-AF9A-4AC8-850E-23330E8816F9}" destId="{F3AE6617-F6D1-47E3-9407-FD0C17B372A1}" srcOrd="0" destOrd="0" presId="urn:microsoft.com/office/officeart/2005/8/layout/process1"/>
    <dgm:cxn modelId="{7C83C03F-4E79-4983-957C-EFAFD23E4D74}" type="presParOf" srcId="{B000CFA6-EAD8-4350-90F6-083470A5AEA5}" destId="{A31325E2-EC02-4F0E-9540-A2BA4DE5E1EB}" srcOrd="2" destOrd="0" presId="urn:microsoft.com/office/officeart/2005/8/layout/process1"/>
    <dgm:cxn modelId="{67A9F8FB-4553-4E8E-9C0B-AC034AE02D5F}" type="presParOf" srcId="{B000CFA6-EAD8-4350-90F6-083470A5AEA5}" destId="{EA2C494A-CEC3-4C54-AE17-39A7924A55A9}" srcOrd="3" destOrd="0" presId="urn:microsoft.com/office/officeart/2005/8/layout/process1"/>
    <dgm:cxn modelId="{C32B5EE8-33F0-4691-B6D8-E468108961B7}" type="presParOf" srcId="{EA2C494A-CEC3-4C54-AE17-39A7924A55A9}" destId="{421A99E4-C58A-4F76-9F69-F043C2C7829F}" srcOrd="0" destOrd="0" presId="urn:microsoft.com/office/officeart/2005/8/layout/process1"/>
    <dgm:cxn modelId="{35F67060-E155-4A79-896B-FF049FB42824}" type="presParOf" srcId="{B000CFA6-EAD8-4350-90F6-083470A5AEA5}" destId="{CE064091-862C-49CD-8EEA-91FB4D78FB89}" srcOrd="4" destOrd="0" presId="urn:microsoft.com/office/officeart/2005/8/layout/process1"/>
    <dgm:cxn modelId="{66812A96-7865-4D54-9C83-3C3590C4ED19}" type="presParOf" srcId="{B000CFA6-EAD8-4350-90F6-083470A5AEA5}" destId="{8D0D05FB-D715-4E78-878C-1E70DEC05EB5}" srcOrd="5" destOrd="0" presId="urn:microsoft.com/office/officeart/2005/8/layout/process1"/>
    <dgm:cxn modelId="{DAC29D7B-A4C4-44D9-BE37-7797723FCDBF}" type="presParOf" srcId="{8D0D05FB-D715-4E78-878C-1E70DEC05EB5}" destId="{1D8ECDAD-C32F-4616-989E-A7F36F34C66B}" srcOrd="0" destOrd="0" presId="urn:microsoft.com/office/officeart/2005/8/layout/process1"/>
    <dgm:cxn modelId="{1897267E-DB11-4FD2-96F5-5FF819ED019B}" type="presParOf" srcId="{B000CFA6-EAD8-4350-90F6-083470A5AEA5}" destId="{B04CB4AE-748E-470A-A7A3-4C417AE00275}" srcOrd="6" destOrd="0" presId="urn:microsoft.com/office/officeart/2005/8/layout/process1"/>
    <dgm:cxn modelId="{3372679B-CF94-4635-860A-F35F4638BA8F}" type="presParOf" srcId="{B000CFA6-EAD8-4350-90F6-083470A5AEA5}" destId="{B28EF2E8-C8EE-4433-931D-8051A79CE6D5}" srcOrd="7" destOrd="0" presId="urn:microsoft.com/office/officeart/2005/8/layout/process1"/>
    <dgm:cxn modelId="{4D3D3100-05A9-432C-AB40-CD64D7B5B12A}" type="presParOf" srcId="{B28EF2E8-C8EE-4433-931D-8051A79CE6D5}" destId="{8CCBAAC5-7911-4B6B-B410-23A2C61F8B08}" srcOrd="0" destOrd="0" presId="urn:microsoft.com/office/officeart/2005/8/layout/process1"/>
    <dgm:cxn modelId="{34C4A165-6C29-4EB4-A629-589A3FBC2DA7}" type="presParOf" srcId="{B000CFA6-EAD8-4350-90F6-083470A5AEA5}" destId="{6CDEF167-06BB-416D-B0C0-871055A5EB07}" srcOrd="8" destOrd="0" presId="urn:microsoft.com/office/officeart/2005/8/layout/process1"/>
    <dgm:cxn modelId="{14D8F520-EB45-42FD-B4E3-EF90BFCCE0D2}" type="presParOf" srcId="{B000CFA6-EAD8-4350-90F6-083470A5AEA5}" destId="{20BA41EB-A588-4402-AED5-8A2DA632FCA0}" srcOrd="9" destOrd="0" presId="urn:microsoft.com/office/officeart/2005/8/layout/process1"/>
    <dgm:cxn modelId="{476F050F-1C56-4E20-8811-402849F0590E}" type="presParOf" srcId="{20BA41EB-A588-4402-AED5-8A2DA632FCA0}" destId="{C2A63F25-8470-4DB7-9D2D-F39F939ACB7D}" srcOrd="0" destOrd="0" presId="urn:microsoft.com/office/officeart/2005/8/layout/process1"/>
    <dgm:cxn modelId="{1C4EECAB-8F53-470F-A615-D5164E2D5A33}" type="presParOf" srcId="{B000CFA6-EAD8-4350-90F6-083470A5AEA5}" destId="{36F1964D-DF55-4DEE-9571-1FC12441FC1E}" srcOrd="10" destOrd="0" presId="urn:microsoft.com/office/officeart/2005/8/layout/process1"/>
    <dgm:cxn modelId="{840AAC2F-2D81-4885-82B8-BB80B4F92F67}" type="presParOf" srcId="{B000CFA6-EAD8-4350-90F6-083470A5AEA5}" destId="{777B2032-BA7B-483E-BE93-7A90DE4CE328}" srcOrd="11" destOrd="0" presId="urn:microsoft.com/office/officeart/2005/8/layout/process1"/>
    <dgm:cxn modelId="{5B5DB796-5170-4352-ACDA-BF528C5F91A5}" type="presParOf" srcId="{777B2032-BA7B-483E-BE93-7A90DE4CE328}" destId="{0E8DB11F-34DB-484C-8D6C-CFEC862E1B31}" srcOrd="0" destOrd="0" presId="urn:microsoft.com/office/officeart/2005/8/layout/process1"/>
    <dgm:cxn modelId="{9DD36273-3208-4F4A-B38B-181FBCE59148}" type="presParOf" srcId="{B000CFA6-EAD8-4350-90F6-083470A5AEA5}" destId="{F1CDEE64-A726-456A-8156-73F406BF01AE}" srcOrd="12" destOrd="0" presId="urn:microsoft.com/office/officeart/2005/8/layout/process1"/>
    <dgm:cxn modelId="{A0DAF417-3B7B-4C5C-A709-ED63123D3AE5}" type="presParOf" srcId="{B000CFA6-EAD8-4350-90F6-083470A5AEA5}" destId="{EA434A77-EC04-4E47-BF98-07DE89EBF4B2}" srcOrd="13" destOrd="0" presId="urn:microsoft.com/office/officeart/2005/8/layout/process1"/>
    <dgm:cxn modelId="{4D364CF2-8060-4B3C-9A72-D7B12E44EFF6}" type="presParOf" srcId="{EA434A77-EC04-4E47-BF98-07DE89EBF4B2}" destId="{7D522401-BD3F-4874-9D30-4721D9B0B44E}" srcOrd="0" destOrd="0" presId="urn:microsoft.com/office/officeart/2005/8/layout/process1"/>
    <dgm:cxn modelId="{30CD8132-DF29-4B06-AD85-F97E30A3BE0C}" type="presParOf" srcId="{B000CFA6-EAD8-4350-90F6-083470A5AEA5}" destId="{EEC77944-55FF-44EB-832B-536BCA9513F2}" srcOrd="14" destOrd="0" presId="urn:microsoft.com/office/officeart/2005/8/layout/process1"/>
    <dgm:cxn modelId="{0D858EB1-B729-4778-89F6-43D5629AAC2E}" type="presParOf" srcId="{B000CFA6-EAD8-4350-90F6-083470A5AEA5}" destId="{28E5040E-0529-48C6-8DE0-E8863B40436D}" srcOrd="15" destOrd="0" presId="urn:microsoft.com/office/officeart/2005/8/layout/process1"/>
    <dgm:cxn modelId="{75F4FD88-852E-4C44-ADB7-0E7FBF41A823}" type="presParOf" srcId="{28E5040E-0529-48C6-8DE0-E8863B40436D}" destId="{AB649A3C-A854-4752-A439-077667496E10}" srcOrd="0" destOrd="0" presId="urn:microsoft.com/office/officeart/2005/8/layout/process1"/>
    <dgm:cxn modelId="{FCFCE4FA-DB4B-42E8-A487-69E846CDE769}" type="presParOf" srcId="{B000CFA6-EAD8-4350-90F6-083470A5AEA5}" destId="{64484740-655D-4D8E-BB3E-356E9400511F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81555-60A8-41FF-B13A-8FA91A15241E}">
      <dsp:nvSpPr>
        <dsp:cNvPr id="0" name=""/>
        <dsp:cNvSpPr/>
      </dsp:nvSpPr>
      <dsp:spPr>
        <a:xfrm>
          <a:off x="-4142672" y="-635743"/>
          <a:ext cx="4936272" cy="4936272"/>
        </a:xfrm>
        <a:prstGeom prst="blockArc">
          <a:avLst>
            <a:gd name="adj1" fmla="val 18900000"/>
            <a:gd name="adj2" fmla="val 2700000"/>
            <a:gd name="adj3" fmla="val 438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CF8AB-F924-4DC8-B6C2-D396ED74E8C7}">
      <dsp:nvSpPr>
        <dsp:cNvPr id="0" name=""/>
        <dsp:cNvSpPr/>
      </dsp:nvSpPr>
      <dsp:spPr>
        <a:xfrm>
          <a:off x="510364" y="366478"/>
          <a:ext cx="9854055" cy="7329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785" tIns="55880" rIns="55880" bIns="5588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/>
            <a:t>Presentar </a:t>
          </a:r>
          <a:r>
            <a:rPr lang="es-CL" sz="2200" kern="1200" dirty="0" smtClean="0"/>
            <a:t>enfoque y objetivos </a:t>
          </a:r>
          <a:r>
            <a:rPr lang="es-CL" sz="2200" kern="1200" dirty="0"/>
            <a:t>de la asignatura </a:t>
          </a:r>
          <a:r>
            <a:rPr lang="es-CL" sz="2200" kern="1200" dirty="0" err="1" smtClean="0"/>
            <a:t>Op</a:t>
          </a:r>
          <a:r>
            <a:rPr lang="es-CL" sz="2200" kern="1200" dirty="0" smtClean="0"/>
            <a:t>. Agrícolas 2 (Práctica intermedia)</a:t>
          </a:r>
          <a:endParaRPr lang="es-CL" sz="2200" kern="1200" dirty="0"/>
        </a:p>
      </dsp:txBody>
      <dsp:txXfrm>
        <a:off x="510364" y="366478"/>
        <a:ext cx="9854055" cy="732957"/>
      </dsp:txXfrm>
    </dsp:sp>
    <dsp:sp modelId="{EB5262CF-ED32-487E-9CDF-CC5A6A2D6345}">
      <dsp:nvSpPr>
        <dsp:cNvPr id="0" name=""/>
        <dsp:cNvSpPr/>
      </dsp:nvSpPr>
      <dsp:spPr>
        <a:xfrm>
          <a:off x="52266" y="274858"/>
          <a:ext cx="916196" cy="9161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C5308-A9C3-4E44-BD1C-11DE4E0569D3}">
      <dsp:nvSpPr>
        <dsp:cNvPr id="0" name=""/>
        <dsp:cNvSpPr/>
      </dsp:nvSpPr>
      <dsp:spPr>
        <a:xfrm>
          <a:off x="776794" y="1465914"/>
          <a:ext cx="9587625" cy="73295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785" tIns="55880" rIns="55880" bIns="5588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/>
            <a:t>Indicar plazos importantes</a:t>
          </a:r>
        </a:p>
      </dsp:txBody>
      <dsp:txXfrm>
        <a:off x="776794" y="1465914"/>
        <a:ext cx="9587625" cy="732957"/>
      </dsp:txXfrm>
    </dsp:sp>
    <dsp:sp modelId="{CAB7F032-FE88-4491-ABA9-3B1F8F39929B}">
      <dsp:nvSpPr>
        <dsp:cNvPr id="0" name=""/>
        <dsp:cNvSpPr/>
      </dsp:nvSpPr>
      <dsp:spPr>
        <a:xfrm>
          <a:off x="318696" y="1374294"/>
          <a:ext cx="916196" cy="9161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3F086-FFC7-4E68-A6FE-A8800FCD5397}">
      <dsp:nvSpPr>
        <dsp:cNvPr id="0" name=""/>
        <dsp:cNvSpPr/>
      </dsp:nvSpPr>
      <dsp:spPr>
        <a:xfrm>
          <a:off x="510364" y="2565350"/>
          <a:ext cx="9854055" cy="73295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1785" tIns="55880" rIns="55880" bIns="5588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/>
            <a:t>Responder </a:t>
          </a:r>
          <a:r>
            <a:rPr lang="es-CL" sz="2200" kern="1200" dirty="0" smtClean="0"/>
            <a:t>consultas</a:t>
          </a:r>
          <a:endParaRPr lang="es-CL" sz="2200" kern="1200" dirty="0"/>
        </a:p>
      </dsp:txBody>
      <dsp:txXfrm>
        <a:off x="510364" y="2565350"/>
        <a:ext cx="9854055" cy="732957"/>
      </dsp:txXfrm>
    </dsp:sp>
    <dsp:sp modelId="{9CF6E23A-F298-492A-A050-D48C139B2864}">
      <dsp:nvSpPr>
        <dsp:cNvPr id="0" name=""/>
        <dsp:cNvSpPr/>
      </dsp:nvSpPr>
      <dsp:spPr>
        <a:xfrm>
          <a:off x="52266" y="2473730"/>
          <a:ext cx="916196" cy="9161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17183-6306-4554-9FB6-A307F3C908B3}">
      <dsp:nvSpPr>
        <dsp:cNvPr id="0" name=""/>
        <dsp:cNvSpPr/>
      </dsp:nvSpPr>
      <dsp:spPr>
        <a:xfrm>
          <a:off x="2207" y="0"/>
          <a:ext cx="3435027" cy="40687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err="1" smtClean="0"/>
            <a:t>Op.Agrícolas</a:t>
          </a:r>
          <a:r>
            <a:rPr lang="es-ES" sz="3800" kern="1200" dirty="0" smtClean="0"/>
            <a:t> 1</a:t>
          </a:r>
          <a:endParaRPr lang="es-ES" sz="3800" kern="1200" dirty="0"/>
        </a:p>
      </dsp:txBody>
      <dsp:txXfrm>
        <a:off x="2207" y="1627504"/>
        <a:ext cx="3435027" cy="1627504"/>
      </dsp:txXfrm>
    </dsp:sp>
    <dsp:sp modelId="{D2318D42-26FA-4546-A201-D0919956B974}">
      <dsp:nvSpPr>
        <dsp:cNvPr id="0" name=""/>
        <dsp:cNvSpPr/>
      </dsp:nvSpPr>
      <dsp:spPr>
        <a:xfrm>
          <a:off x="219992" y="244125"/>
          <a:ext cx="2999459" cy="135489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AD231-1D8F-4A72-B2AC-270368B9E5EF}">
      <dsp:nvSpPr>
        <dsp:cNvPr id="0" name=""/>
        <dsp:cNvSpPr/>
      </dsp:nvSpPr>
      <dsp:spPr>
        <a:xfrm>
          <a:off x="3540286" y="0"/>
          <a:ext cx="3435027" cy="4068762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err="1" smtClean="0"/>
            <a:t>Op.Agrícolas</a:t>
          </a:r>
          <a:r>
            <a:rPr lang="es-ES" sz="3800" kern="1200" dirty="0" smtClean="0"/>
            <a:t> 2</a:t>
          </a:r>
          <a:endParaRPr lang="es-ES" sz="3800" kern="1200" dirty="0"/>
        </a:p>
      </dsp:txBody>
      <dsp:txXfrm>
        <a:off x="3540286" y="1627504"/>
        <a:ext cx="3435027" cy="1627504"/>
      </dsp:txXfrm>
    </dsp:sp>
    <dsp:sp modelId="{51317113-D4B7-40E4-AB82-2DD89320BCC4}">
      <dsp:nvSpPr>
        <dsp:cNvPr id="0" name=""/>
        <dsp:cNvSpPr/>
      </dsp:nvSpPr>
      <dsp:spPr>
        <a:xfrm>
          <a:off x="3701063" y="32043"/>
          <a:ext cx="3105154" cy="135489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9C557-2A1C-4D4A-89C6-13992D84BC36}">
      <dsp:nvSpPr>
        <dsp:cNvPr id="0" name=""/>
        <dsp:cNvSpPr/>
      </dsp:nvSpPr>
      <dsp:spPr>
        <a:xfrm>
          <a:off x="7078364" y="0"/>
          <a:ext cx="3435027" cy="406876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err="1" smtClean="0"/>
            <a:t>Op.Agrícolas</a:t>
          </a:r>
          <a:r>
            <a:rPr lang="es-ES" sz="3800" kern="1200" dirty="0" smtClean="0"/>
            <a:t> 3</a:t>
          </a:r>
          <a:endParaRPr lang="es-ES" sz="3800" kern="1200" dirty="0"/>
        </a:p>
      </dsp:txBody>
      <dsp:txXfrm>
        <a:off x="7078364" y="1627504"/>
        <a:ext cx="3435027" cy="1627504"/>
      </dsp:txXfrm>
    </dsp:sp>
    <dsp:sp modelId="{D13DAF1A-92D6-4778-8893-92FE759A6B48}">
      <dsp:nvSpPr>
        <dsp:cNvPr id="0" name=""/>
        <dsp:cNvSpPr/>
      </dsp:nvSpPr>
      <dsp:spPr>
        <a:xfrm>
          <a:off x="7247602" y="244125"/>
          <a:ext cx="3096551" cy="135489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E9E65-F7BE-448C-80BC-67BC37B57B11}">
      <dsp:nvSpPr>
        <dsp:cNvPr id="0" name=""/>
        <dsp:cNvSpPr/>
      </dsp:nvSpPr>
      <dsp:spPr>
        <a:xfrm>
          <a:off x="420623" y="3458447"/>
          <a:ext cx="9674352" cy="610314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1F040-3072-4CAA-B20C-D963773E5E86}">
      <dsp:nvSpPr>
        <dsp:cNvPr id="0" name=""/>
        <dsp:cNvSpPr/>
      </dsp:nvSpPr>
      <dsp:spPr>
        <a:xfrm>
          <a:off x="4094" y="844930"/>
          <a:ext cx="947417" cy="6483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Reunión informativa</a:t>
          </a:r>
        </a:p>
      </dsp:txBody>
      <dsp:txXfrm>
        <a:off x="23085" y="863921"/>
        <a:ext cx="909435" cy="610407"/>
      </dsp:txXfrm>
    </dsp:sp>
    <dsp:sp modelId="{32E25044-AF9A-4AC8-850E-23330E8816F9}">
      <dsp:nvSpPr>
        <dsp:cNvPr id="0" name=""/>
        <dsp:cNvSpPr/>
      </dsp:nvSpPr>
      <dsp:spPr>
        <a:xfrm>
          <a:off x="1046254" y="1051645"/>
          <a:ext cx="200852" cy="23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1046254" y="1098637"/>
        <a:ext cx="140596" cy="140975"/>
      </dsp:txXfrm>
    </dsp:sp>
    <dsp:sp modelId="{A31325E2-EC02-4F0E-9540-A2BA4DE5E1EB}">
      <dsp:nvSpPr>
        <dsp:cNvPr id="0" name=""/>
        <dsp:cNvSpPr/>
      </dsp:nvSpPr>
      <dsp:spPr>
        <a:xfrm>
          <a:off x="1330479" y="844930"/>
          <a:ext cx="947417" cy="648389"/>
        </a:xfrm>
        <a:prstGeom prst="roundRect">
          <a:avLst>
            <a:gd name="adj" fmla="val 10000"/>
          </a:avLst>
        </a:prstGeom>
        <a:solidFill>
          <a:schemeClr val="accent3">
            <a:hueOff val="338825"/>
            <a:satOff val="12500"/>
            <a:lumOff val="-18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Presentación de datos de práctica</a:t>
          </a:r>
        </a:p>
      </dsp:txBody>
      <dsp:txXfrm>
        <a:off x="1349470" y="863921"/>
        <a:ext cx="909435" cy="610407"/>
      </dsp:txXfrm>
    </dsp:sp>
    <dsp:sp modelId="{EA2C494A-CEC3-4C54-AE17-39A7924A55A9}">
      <dsp:nvSpPr>
        <dsp:cNvPr id="0" name=""/>
        <dsp:cNvSpPr/>
      </dsp:nvSpPr>
      <dsp:spPr>
        <a:xfrm>
          <a:off x="2372639" y="1051645"/>
          <a:ext cx="200852" cy="23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87228"/>
            <a:satOff val="14286"/>
            <a:lumOff val="-21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2372639" y="1098637"/>
        <a:ext cx="140596" cy="140975"/>
      </dsp:txXfrm>
    </dsp:sp>
    <dsp:sp modelId="{CE064091-862C-49CD-8EEA-91FB4D78FB89}">
      <dsp:nvSpPr>
        <dsp:cNvPr id="0" name=""/>
        <dsp:cNvSpPr/>
      </dsp:nvSpPr>
      <dsp:spPr>
        <a:xfrm>
          <a:off x="2656864" y="844930"/>
          <a:ext cx="947417" cy="648389"/>
        </a:xfrm>
        <a:prstGeom prst="roundRect">
          <a:avLst>
            <a:gd name="adj" fmla="val 1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/>
            <a:t>Evaluación de idoneidad de práctica</a:t>
          </a:r>
        </a:p>
      </dsp:txBody>
      <dsp:txXfrm>
        <a:off x="2675855" y="863921"/>
        <a:ext cx="909435" cy="610407"/>
      </dsp:txXfrm>
    </dsp:sp>
    <dsp:sp modelId="{8D0D05FB-D715-4E78-878C-1E70DEC05EB5}">
      <dsp:nvSpPr>
        <dsp:cNvPr id="0" name=""/>
        <dsp:cNvSpPr/>
      </dsp:nvSpPr>
      <dsp:spPr>
        <a:xfrm>
          <a:off x="3699024" y="1051645"/>
          <a:ext cx="200852" cy="23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74457"/>
            <a:satOff val="28571"/>
            <a:lumOff val="-42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3699024" y="1098637"/>
        <a:ext cx="140596" cy="140975"/>
      </dsp:txXfrm>
    </dsp:sp>
    <dsp:sp modelId="{B04CB4AE-748E-470A-A7A3-4C417AE00275}">
      <dsp:nvSpPr>
        <dsp:cNvPr id="0" name=""/>
        <dsp:cNvSpPr/>
      </dsp:nvSpPr>
      <dsp:spPr>
        <a:xfrm>
          <a:off x="3983249" y="844930"/>
          <a:ext cx="947417" cy="648389"/>
        </a:xfrm>
        <a:prstGeom prst="roundRect">
          <a:avLst>
            <a:gd name="adj" fmla="val 10000"/>
          </a:avLst>
        </a:prstGeom>
        <a:solidFill>
          <a:schemeClr val="accent3">
            <a:hueOff val="1016475"/>
            <a:satOff val="37500"/>
            <a:lumOff val="-55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/>
            <a:t>Aceptación de práctica</a:t>
          </a:r>
        </a:p>
      </dsp:txBody>
      <dsp:txXfrm>
        <a:off x="4002240" y="863921"/>
        <a:ext cx="909435" cy="610407"/>
      </dsp:txXfrm>
    </dsp:sp>
    <dsp:sp modelId="{B28EF2E8-C8EE-4433-931D-8051A79CE6D5}">
      <dsp:nvSpPr>
        <dsp:cNvPr id="0" name=""/>
        <dsp:cNvSpPr/>
      </dsp:nvSpPr>
      <dsp:spPr>
        <a:xfrm>
          <a:off x="5025409" y="1051645"/>
          <a:ext cx="200852" cy="23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61685"/>
            <a:satOff val="42857"/>
            <a:lumOff val="-63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000" kern="1200"/>
        </a:p>
      </dsp:txBody>
      <dsp:txXfrm>
        <a:off x="5025409" y="1098637"/>
        <a:ext cx="140596" cy="140975"/>
      </dsp:txXfrm>
    </dsp:sp>
    <dsp:sp modelId="{6CDEF167-06BB-416D-B0C0-871055A5EB07}">
      <dsp:nvSpPr>
        <dsp:cNvPr id="0" name=""/>
        <dsp:cNvSpPr/>
      </dsp:nvSpPr>
      <dsp:spPr>
        <a:xfrm>
          <a:off x="5309635" y="844930"/>
          <a:ext cx="947417" cy="648389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/>
            <a:t>Carta de presentación</a:t>
          </a:r>
        </a:p>
      </dsp:txBody>
      <dsp:txXfrm>
        <a:off x="5328626" y="863921"/>
        <a:ext cx="909435" cy="610407"/>
      </dsp:txXfrm>
    </dsp:sp>
    <dsp:sp modelId="{20BA41EB-A588-4402-AED5-8A2DA632FCA0}">
      <dsp:nvSpPr>
        <dsp:cNvPr id="0" name=""/>
        <dsp:cNvSpPr/>
      </dsp:nvSpPr>
      <dsp:spPr>
        <a:xfrm>
          <a:off x="6351794" y="1051645"/>
          <a:ext cx="200852" cy="23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548914"/>
            <a:satOff val="57143"/>
            <a:lumOff val="-84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000" kern="1200"/>
        </a:p>
      </dsp:txBody>
      <dsp:txXfrm>
        <a:off x="6351794" y="1098637"/>
        <a:ext cx="140596" cy="140975"/>
      </dsp:txXfrm>
    </dsp:sp>
    <dsp:sp modelId="{36F1964D-DF55-4DEE-9571-1FC12441FC1E}">
      <dsp:nvSpPr>
        <dsp:cNvPr id="0" name=""/>
        <dsp:cNvSpPr/>
      </dsp:nvSpPr>
      <dsp:spPr>
        <a:xfrm>
          <a:off x="6636020" y="844930"/>
          <a:ext cx="947417" cy="648389"/>
        </a:xfrm>
        <a:prstGeom prst="roundRect">
          <a:avLst>
            <a:gd name="adj" fmla="val 10000"/>
          </a:avLst>
        </a:prstGeom>
        <a:solidFill>
          <a:schemeClr val="accent3">
            <a:hueOff val="1694124"/>
            <a:satOff val="62500"/>
            <a:lumOff val="-91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/>
            <a:t>Tramitación de seguro de accidentes</a:t>
          </a:r>
        </a:p>
      </dsp:txBody>
      <dsp:txXfrm>
        <a:off x="6655011" y="863921"/>
        <a:ext cx="909435" cy="610407"/>
      </dsp:txXfrm>
    </dsp:sp>
    <dsp:sp modelId="{777B2032-BA7B-483E-BE93-7A90DE4CE328}">
      <dsp:nvSpPr>
        <dsp:cNvPr id="0" name=""/>
        <dsp:cNvSpPr/>
      </dsp:nvSpPr>
      <dsp:spPr>
        <a:xfrm>
          <a:off x="7678179" y="1051645"/>
          <a:ext cx="200852" cy="23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936142"/>
            <a:satOff val="71429"/>
            <a:lumOff val="-105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000" kern="1200"/>
        </a:p>
      </dsp:txBody>
      <dsp:txXfrm>
        <a:off x="7678179" y="1098637"/>
        <a:ext cx="140596" cy="140975"/>
      </dsp:txXfrm>
    </dsp:sp>
    <dsp:sp modelId="{F1CDEE64-A726-456A-8156-73F406BF01AE}">
      <dsp:nvSpPr>
        <dsp:cNvPr id="0" name=""/>
        <dsp:cNvSpPr/>
      </dsp:nvSpPr>
      <dsp:spPr>
        <a:xfrm>
          <a:off x="7962405" y="844930"/>
          <a:ext cx="947417" cy="648389"/>
        </a:xfrm>
        <a:prstGeom prst="roundRect">
          <a:avLst>
            <a:gd name="adj" fmla="val 1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/>
            <a:t>Inicio de práctica</a:t>
          </a:r>
        </a:p>
      </dsp:txBody>
      <dsp:txXfrm>
        <a:off x="7981396" y="863921"/>
        <a:ext cx="909435" cy="610407"/>
      </dsp:txXfrm>
    </dsp:sp>
    <dsp:sp modelId="{EA434A77-EC04-4E47-BF98-07DE89EBF4B2}">
      <dsp:nvSpPr>
        <dsp:cNvPr id="0" name=""/>
        <dsp:cNvSpPr/>
      </dsp:nvSpPr>
      <dsp:spPr>
        <a:xfrm>
          <a:off x="9004564" y="1051645"/>
          <a:ext cx="200852" cy="23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323371"/>
            <a:satOff val="85714"/>
            <a:lumOff val="-126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000" kern="1200"/>
        </a:p>
      </dsp:txBody>
      <dsp:txXfrm>
        <a:off x="9004564" y="1098637"/>
        <a:ext cx="140596" cy="140975"/>
      </dsp:txXfrm>
    </dsp:sp>
    <dsp:sp modelId="{EEC77944-55FF-44EB-832B-536BCA9513F2}">
      <dsp:nvSpPr>
        <dsp:cNvPr id="0" name=""/>
        <dsp:cNvSpPr/>
      </dsp:nvSpPr>
      <dsp:spPr>
        <a:xfrm>
          <a:off x="9288790" y="844930"/>
          <a:ext cx="947417" cy="648389"/>
        </a:xfrm>
        <a:prstGeom prst="roundRect">
          <a:avLst>
            <a:gd name="adj" fmla="val 10000"/>
          </a:avLst>
        </a:prstGeom>
        <a:solidFill>
          <a:schemeClr val="accent3">
            <a:hueOff val="2371774"/>
            <a:satOff val="87500"/>
            <a:lumOff val="-128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/>
            <a:t>Evaluación</a:t>
          </a:r>
        </a:p>
      </dsp:txBody>
      <dsp:txXfrm>
        <a:off x="9307781" y="863921"/>
        <a:ext cx="909435" cy="610407"/>
      </dsp:txXfrm>
    </dsp:sp>
    <dsp:sp modelId="{28E5040E-0529-48C6-8DE0-E8863B40436D}">
      <dsp:nvSpPr>
        <dsp:cNvPr id="0" name=""/>
        <dsp:cNvSpPr/>
      </dsp:nvSpPr>
      <dsp:spPr>
        <a:xfrm>
          <a:off x="10330950" y="1051645"/>
          <a:ext cx="200852" cy="234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000" kern="1200"/>
        </a:p>
      </dsp:txBody>
      <dsp:txXfrm>
        <a:off x="10330950" y="1098637"/>
        <a:ext cx="140596" cy="140975"/>
      </dsp:txXfrm>
    </dsp:sp>
    <dsp:sp modelId="{64484740-655D-4D8E-BB3E-356E9400511F}">
      <dsp:nvSpPr>
        <dsp:cNvPr id="0" name=""/>
        <dsp:cNvSpPr/>
      </dsp:nvSpPr>
      <dsp:spPr>
        <a:xfrm>
          <a:off x="10615175" y="844930"/>
          <a:ext cx="947417" cy="648389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/>
            <a:t>Fin de la práctica</a:t>
          </a:r>
        </a:p>
      </dsp:txBody>
      <dsp:txXfrm>
        <a:off x="10634166" y="863921"/>
        <a:ext cx="909435" cy="610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75656-4EDB-431C-9086-D7DC968AD78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5D914-F59B-49D8-8BDB-9D7F186903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6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5D914-F59B-49D8-8BDB-9D7F186903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0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289160" y="3104941"/>
            <a:ext cx="7010400" cy="733530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TÍTULO PRINCIPAL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289160" y="4204939"/>
            <a:ext cx="6839578" cy="477593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Título Secundario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7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96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47446"/>
            <a:ext cx="10515600" cy="406958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1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614610"/>
            <a:ext cx="10515600" cy="3771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2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4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forms/d/e/1FAIpQLSfII3Q7_bAGVeqiMnwu368zLjBH49MVtTq8RPjwzVZIHoxHAA/viewform?usp=sf_link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87874" y="3616569"/>
            <a:ext cx="7010400" cy="1706545"/>
          </a:xfrm>
        </p:spPr>
        <p:txBody>
          <a:bodyPr>
            <a:normAutofit fontScale="90000"/>
          </a:bodyPr>
          <a:lstStyle/>
          <a:p>
            <a:pPr algn="r"/>
            <a:r>
              <a:rPr lang="es-CL" dirty="0" smtClean="0"/>
              <a:t>Charla informativa </a:t>
            </a:r>
            <a:br>
              <a:rPr lang="es-CL" dirty="0" smtClean="0"/>
            </a:br>
            <a:r>
              <a:rPr lang="es-CL" dirty="0" smtClean="0"/>
              <a:t>Operaciones Agrícolas 2</a:t>
            </a:r>
            <a:br>
              <a:rPr lang="es-CL" dirty="0" smtClean="0"/>
            </a:br>
            <a:r>
              <a:rPr lang="es-CL" sz="2200" dirty="0" smtClean="0"/>
              <a:t>Jueves 5 de noviembre</a:t>
            </a:r>
            <a:br>
              <a:rPr lang="es-CL" sz="2200" dirty="0" smtClean="0"/>
            </a:br>
            <a:r>
              <a:rPr lang="es-CL" sz="2200" dirty="0" smtClean="0"/>
              <a:t/>
            </a:r>
            <a:br>
              <a:rPr lang="es-CL" sz="2200" dirty="0" smtClean="0"/>
            </a:br>
            <a:r>
              <a:rPr lang="es-CL" sz="2200" dirty="0" smtClean="0"/>
              <a:t/>
            </a:r>
            <a:br>
              <a:rPr lang="es-CL" sz="2200" dirty="0" smtClean="0"/>
            </a:br>
            <a:r>
              <a:rPr lang="es-CL" sz="2200" dirty="0" smtClean="0"/>
              <a:t>Dra. </a:t>
            </a:r>
            <a:r>
              <a:rPr lang="es-CL" sz="2200" dirty="0" err="1" smtClean="0"/>
              <a:t>Mónika</a:t>
            </a:r>
            <a:r>
              <a:rPr lang="es-CL" sz="2200" dirty="0" smtClean="0"/>
              <a:t> Valdenegro</a:t>
            </a:r>
            <a:br>
              <a:rPr lang="es-CL" sz="2200" dirty="0" smtClean="0"/>
            </a:br>
            <a:r>
              <a:rPr lang="es-CL" sz="2200" dirty="0" smtClean="0"/>
              <a:t/>
            </a:r>
            <a:br>
              <a:rPr lang="es-CL" sz="2200" dirty="0" smtClean="0"/>
            </a:br>
            <a:r>
              <a:rPr lang="es-CL" sz="2200" dirty="0" smtClean="0"/>
              <a:t>Jefa de Docencia</a:t>
            </a:r>
            <a:br>
              <a:rPr lang="es-CL" sz="2200" dirty="0" smtClean="0"/>
            </a:br>
            <a:r>
              <a:rPr lang="es-CL" sz="1800" b="1" dirty="0" smtClean="0"/>
              <a:t>monika.valdenegro@pucv.cl</a:t>
            </a:r>
            <a:endParaRPr lang="en-US" sz="1800" b="1" dirty="0"/>
          </a:p>
        </p:txBody>
      </p:sp>
      <p:sp>
        <p:nvSpPr>
          <p:cNvPr id="4" name="Rectángulo 3"/>
          <p:cNvSpPr/>
          <p:nvPr/>
        </p:nvSpPr>
        <p:spPr>
          <a:xfrm>
            <a:off x="1019175" y="0"/>
            <a:ext cx="220027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C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580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17"/>
            <a:ext cx="5190220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8566"/>
            <a:ext cx="5151594" cy="257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468" y="28517"/>
            <a:ext cx="2980531" cy="277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468" y="2834882"/>
            <a:ext cx="2980532" cy="398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675" y="2808514"/>
            <a:ext cx="4064339" cy="4038142"/>
          </a:xfrm>
          <a:prstGeom prst="rect">
            <a:avLst/>
          </a:prstGeom>
        </p:spPr>
      </p:pic>
      <p:pic>
        <p:nvPicPr>
          <p:cNvPr id="15" name="Picture 2" descr="Resultado de imagen para produccion de plantas subtropicales en vivero PUC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54" y="28517"/>
            <a:ext cx="4059874" cy="28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22002" r="38976" b="36000"/>
          <a:stretch>
            <a:fillRect/>
          </a:stretch>
        </p:blipFill>
        <p:spPr bwMode="auto">
          <a:xfrm>
            <a:off x="0" y="4830610"/>
            <a:ext cx="5151594" cy="20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155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BF572-3FB5-4488-8F1F-9EF7C073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77" y="9899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REQUISITOS MÍNIMOS PARA ACEPTAR UN CENTRO DE PRÁCTICA</a:t>
            </a:r>
            <a:endParaRPr lang="es-CL" sz="36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EC73243-E8F0-4FD1-B877-4EFF0416A5BC}"/>
              </a:ext>
            </a:extLst>
          </p:cNvPr>
          <p:cNvSpPr/>
          <p:nvPr/>
        </p:nvSpPr>
        <p:spPr>
          <a:xfrm>
            <a:off x="614362" y="2575286"/>
            <a:ext cx="114054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3D6889"/>
                </a:solidFill>
                <a:latin typeface="+mj-lt"/>
                <a:ea typeface="Verdana" panose="020B0604030504040204" pitchFamily="34" charset="0"/>
              </a:rPr>
              <a:t>Debe ser una organización formal.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3D6889"/>
                </a:solidFill>
                <a:latin typeface="+mj-lt"/>
                <a:ea typeface="Verdana" panose="020B0604030504040204" pitchFamily="34" charset="0"/>
              </a:rPr>
              <a:t>No debe haber relación familiar entre el alumno </a:t>
            </a:r>
            <a:r>
              <a:rPr lang="es-ES" sz="2800" b="1" dirty="0" smtClean="0">
                <a:solidFill>
                  <a:srgbClr val="3D6889"/>
                </a:solidFill>
                <a:latin typeface="+mj-lt"/>
                <a:ea typeface="Verdana" panose="020B0604030504040204" pitchFamily="34" charset="0"/>
              </a:rPr>
              <a:t>y  dueño(a)s/supervisor(a</a:t>
            </a:r>
            <a:r>
              <a:rPr lang="es-ES" sz="2800" b="1" dirty="0">
                <a:solidFill>
                  <a:srgbClr val="3D6889"/>
                </a:solidFill>
                <a:latin typeface="+mj-lt"/>
                <a:ea typeface="Verdana" panose="020B0604030504040204" pitchFamily="34" charset="0"/>
              </a:rPr>
              <a:t>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3D6889"/>
                </a:solidFill>
                <a:latin typeface="+mj-lt"/>
                <a:ea typeface="Verdana" panose="020B0604030504040204" pitchFamily="34" charset="0"/>
              </a:rPr>
              <a:t>Puede ser una empresa dedicada a la producción de bienes, servicios, una </a:t>
            </a:r>
            <a:r>
              <a:rPr lang="es-ES" sz="2800" b="1" dirty="0" smtClean="0">
                <a:solidFill>
                  <a:srgbClr val="3D6889"/>
                </a:solidFill>
                <a:latin typeface="+mj-lt"/>
                <a:ea typeface="Verdana" panose="020B0604030504040204" pitchFamily="34" charset="0"/>
              </a:rPr>
              <a:t>órganos de la administración del estado, INDAP, SAG, ministerios </a:t>
            </a:r>
            <a:r>
              <a:rPr lang="es-ES" sz="2800" b="1" dirty="0">
                <a:solidFill>
                  <a:srgbClr val="3D6889"/>
                </a:solidFill>
                <a:latin typeface="+mj-lt"/>
                <a:ea typeface="Verdana" panose="020B0604030504040204" pitchFamily="34" charset="0"/>
              </a:rPr>
              <a:t>o centro de </a:t>
            </a:r>
            <a:r>
              <a:rPr lang="es-ES" sz="2800" b="1" dirty="0" smtClean="0">
                <a:solidFill>
                  <a:srgbClr val="3D6889"/>
                </a:solidFill>
                <a:latin typeface="+mj-lt"/>
                <a:ea typeface="Verdana" panose="020B0604030504040204" pitchFamily="34" charset="0"/>
              </a:rPr>
              <a:t>investigación, laboratorio de universidad, etc.</a:t>
            </a:r>
            <a:endParaRPr lang="es-ES" sz="2800" b="1" dirty="0">
              <a:solidFill>
                <a:srgbClr val="3D6889"/>
              </a:solidFill>
              <a:latin typeface="+mj-lt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3D6889"/>
                </a:solidFill>
                <a:latin typeface="+mj-lt"/>
                <a:ea typeface="Verdana" panose="020B0604030504040204" pitchFamily="34" charset="0"/>
              </a:rPr>
              <a:t>El docente debe aprobar el centro de </a:t>
            </a:r>
            <a:r>
              <a:rPr lang="es-ES" sz="2800" b="1" dirty="0" smtClean="0">
                <a:solidFill>
                  <a:srgbClr val="3D6889"/>
                </a:solidFill>
                <a:latin typeface="+mj-lt"/>
                <a:ea typeface="Verdana" panose="020B0604030504040204" pitchFamily="34" charset="0"/>
              </a:rPr>
              <a:t>práctica.</a:t>
            </a:r>
            <a:endParaRPr lang="es-ES" sz="2800" b="1" dirty="0">
              <a:solidFill>
                <a:srgbClr val="3D6889"/>
              </a:solidFill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3093FB8-A0C0-4D78-B258-7C1E75F4C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82" y="0"/>
            <a:ext cx="3685039" cy="93116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1450" y="5943600"/>
            <a:ext cx="885825" cy="733425"/>
          </a:xfrm>
          <a:prstGeom prst="rect">
            <a:avLst/>
          </a:prstGeom>
          <a:solidFill>
            <a:srgbClr val="255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4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44"/>
          <p:cNvSpPr/>
          <p:nvPr/>
        </p:nvSpPr>
        <p:spPr>
          <a:xfrm>
            <a:off x="171450" y="5943600"/>
            <a:ext cx="885825" cy="733425"/>
          </a:xfrm>
          <a:prstGeom prst="rect">
            <a:avLst/>
          </a:prstGeom>
          <a:solidFill>
            <a:srgbClr val="255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CBF572-3FB5-4488-8F1F-9EF7C073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3" y="510997"/>
            <a:ext cx="7807536" cy="99552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ETAPAS Y PLAZOS PRÁCTICA </a:t>
            </a:r>
            <a:r>
              <a:rPr lang="es-ES" b="1" dirty="0" smtClean="0"/>
              <a:t>INTERMEDIA</a:t>
            </a:r>
            <a:endParaRPr lang="es-CL" b="1" dirty="0"/>
          </a:p>
        </p:txBody>
      </p: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3093FB8-A0C0-4D78-B258-7C1E75F4C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750" y="39206"/>
            <a:ext cx="3685039" cy="931166"/>
          </a:xfrm>
          <a:prstGeom prst="rect">
            <a:avLst/>
          </a:prstGeom>
        </p:spPr>
      </p:pic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C1813546-FAB5-4513-876D-E9BAAC4A14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1367248"/>
              </p:ext>
            </p:extLst>
          </p:nvPr>
        </p:nvGraphicFramePr>
        <p:xfrm>
          <a:off x="312655" y="1246015"/>
          <a:ext cx="11566688" cy="2338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F1E99A2E-1418-4456-87DE-4FB23BAAD6DC}"/>
              </a:ext>
            </a:extLst>
          </p:cNvPr>
          <p:cNvCxnSpPr>
            <a:cxnSpLocks/>
          </p:cNvCxnSpPr>
          <p:nvPr/>
        </p:nvCxnSpPr>
        <p:spPr>
          <a:xfrm>
            <a:off x="774396" y="2762547"/>
            <a:ext cx="0" cy="36155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E2052567-0BC8-4C5E-BA8E-163DDCA7F115}"/>
              </a:ext>
            </a:extLst>
          </p:cNvPr>
          <p:cNvGrpSpPr/>
          <p:nvPr/>
        </p:nvGrpSpPr>
        <p:grpSpPr>
          <a:xfrm>
            <a:off x="171807" y="6378065"/>
            <a:ext cx="4332099" cy="319224"/>
            <a:chOff x="1423091" y="239951"/>
            <a:chExt cx="1476624" cy="1476624"/>
          </a:xfrm>
          <a:solidFill>
            <a:srgbClr val="25588D"/>
          </a:solidFill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93F3CAEA-966B-4DED-AAFB-80A78F506CA8}"/>
                </a:ext>
              </a:extLst>
            </p:cNvPr>
            <p:cNvSpPr/>
            <p:nvPr/>
          </p:nvSpPr>
          <p:spPr>
            <a:xfrm>
              <a:off x="1423091" y="239951"/>
              <a:ext cx="1476624" cy="147662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ángulo: esquinas redondeadas 4">
              <a:extLst>
                <a:ext uri="{FF2B5EF4-FFF2-40B4-BE49-F238E27FC236}">
                  <a16:creationId xmlns:a16="http://schemas.microsoft.com/office/drawing/2014/main" id="{4768F3FA-A4C9-4CF7-AFB7-24FF570C50E5}"/>
                </a:ext>
              </a:extLst>
            </p:cNvPr>
            <p:cNvSpPr txBox="1"/>
            <p:nvPr/>
          </p:nvSpPr>
          <p:spPr>
            <a:xfrm>
              <a:off x="1495174" y="312034"/>
              <a:ext cx="1332458" cy="13324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Hoy </a:t>
              </a:r>
              <a:r>
                <a:rPr lang="es-ES" sz="1100" b="1" kern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5 </a:t>
              </a:r>
              <a:r>
                <a:rPr lang="es-ES" sz="11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de noviembre, video disponible en (…)</a:t>
              </a:r>
            </a:p>
          </p:txBody>
        </p:sp>
      </p:grp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77961D42-0C17-4378-9635-577E84F08450}"/>
              </a:ext>
            </a:extLst>
          </p:cNvPr>
          <p:cNvCxnSpPr>
            <a:cxnSpLocks/>
          </p:cNvCxnSpPr>
          <p:nvPr/>
        </p:nvCxnSpPr>
        <p:spPr>
          <a:xfrm>
            <a:off x="2144946" y="2762547"/>
            <a:ext cx="0" cy="32264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o 28">
            <a:extLst>
              <a:ext uri="{FF2B5EF4-FFF2-40B4-BE49-F238E27FC236}">
                <a16:creationId xmlns:a16="http://schemas.microsoft.com/office/drawing/2014/main" id="{E2AA00B2-BC43-469A-9C8B-A32DAA2829B3}"/>
              </a:ext>
            </a:extLst>
          </p:cNvPr>
          <p:cNvGrpSpPr/>
          <p:nvPr/>
        </p:nvGrpSpPr>
        <p:grpSpPr>
          <a:xfrm>
            <a:off x="1007336" y="5973457"/>
            <a:ext cx="5685294" cy="319224"/>
            <a:chOff x="1423091" y="239951"/>
            <a:chExt cx="1476624" cy="1476624"/>
          </a:xfrm>
          <a:solidFill>
            <a:srgbClr val="25588D"/>
          </a:solidFill>
        </p:grpSpPr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31FE9914-F1F9-4102-BC44-23DC38E65537}"/>
                </a:ext>
              </a:extLst>
            </p:cNvPr>
            <p:cNvSpPr/>
            <p:nvPr/>
          </p:nvSpPr>
          <p:spPr>
            <a:xfrm>
              <a:off x="1423091" y="239951"/>
              <a:ext cx="1476624" cy="147662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ángulo: esquinas redondeadas 4">
              <a:extLst>
                <a:ext uri="{FF2B5EF4-FFF2-40B4-BE49-F238E27FC236}">
                  <a16:creationId xmlns:a16="http://schemas.microsoft.com/office/drawing/2014/main" id="{765A2A17-BF68-4424-B3E1-26FBD222FF1C}"/>
                </a:ext>
              </a:extLst>
            </p:cNvPr>
            <p:cNvSpPr txBox="1"/>
            <p:nvPr/>
          </p:nvSpPr>
          <p:spPr>
            <a:xfrm>
              <a:off x="1495174" y="312034"/>
              <a:ext cx="1332458" cy="13324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Respondiendo encuesta en línea (aquí), hasta 27 de noviembre </a:t>
              </a:r>
              <a:endParaRPr lang="es-E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9BFAC8CB-8929-4784-8DCD-251E63514194}"/>
              </a:ext>
            </a:extLst>
          </p:cNvPr>
          <p:cNvCxnSpPr>
            <a:cxnSpLocks/>
          </p:cNvCxnSpPr>
          <p:nvPr/>
        </p:nvCxnSpPr>
        <p:spPr>
          <a:xfrm>
            <a:off x="3427946" y="2762547"/>
            <a:ext cx="0" cy="28865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7497A7A-F83C-42FF-A2C5-AA9F2DFE39FB}"/>
              </a:ext>
            </a:extLst>
          </p:cNvPr>
          <p:cNvGrpSpPr/>
          <p:nvPr/>
        </p:nvGrpSpPr>
        <p:grpSpPr>
          <a:xfrm>
            <a:off x="2337856" y="5635939"/>
            <a:ext cx="5850952" cy="270210"/>
            <a:chOff x="1423091" y="239951"/>
            <a:chExt cx="1476624" cy="1476624"/>
          </a:xfrm>
          <a:solidFill>
            <a:srgbClr val="25588D"/>
          </a:solidFill>
        </p:grpSpPr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F64EAE01-3DC0-4D24-8443-395A93EBCEEF}"/>
                </a:ext>
              </a:extLst>
            </p:cNvPr>
            <p:cNvSpPr/>
            <p:nvPr/>
          </p:nvSpPr>
          <p:spPr>
            <a:xfrm>
              <a:off x="1423091" y="239951"/>
              <a:ext cx="1476624" cy="147662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ángulo: esquinas redondeadas 4">
              <a:extLst>
                <a:ext uri="{FF2B5EF4-FFF2-40B4-BE49-F238E27FC236}">
                  <a16:creationId xmlns:a16="http://schemas.microsoft.com/office/drawing/2014/main" id="{263412D2-4BD5-4DB0-B242-846C366A24AE}"/>
                </a:ext>
              </a:extLst>
            </p:cNvPr>
            <p:cNvSpPr txBox="1"/>
            <p:nvPr/>
          </p:nvSpPr>
          <p:spPr>
            <a:xfrm>
              <a:off x="1495174" y="312034"/>
              <a:ext cx="1332458" cy="13324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Recepción de antecedentes por el docente hasta 27 de noviembre</a:t>
              </a:r>
              <a:endParaRPr lang="es-E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19CEC6A7-B32F-4E4C-92ED-14D9F63F7D21}"/>
              </a:ext>
            </a:extLst>
          </p:cNvPr>
          <p:cNvGrpSpPr/>
          <p:nvPr/>
        </p:nvGrpSpPr>
        <p:grpSpPr>
          <a:xfrm>
            <a:off x="3851379" y="5256807"/>
            <a:ext cx="6953584" cy="319224"/>
            <a:chOff x="1423091" y="239951"/>
            <a:chExt cx="1476624" cy="1476624"/>
          </a:xfrm>
          <a:solidFill>
            <a:srgbClr val="25588D"/>
          </a:solidFill>
        </p:grpSpPr>
        <p:sp>
          <p:nvSpPr>
            <p:cNvPr id="43" name="Rectángulo: esquinas redondeadas 42">
              <a:extLst>
                <a:ext uri="{FF2B5EF4-FFF2-40B4-BE49-F238E27FC236}">
                  <a16:creationId xmlns:a16="http://schemas.microsoft.com/office/drawing/2014/main" id="{DBC2246E-9AFA-4ED0-8B74-4CB559C0B6E6}"/>
                </a:ext>
              </a:extLst>
            </p:cNvPr>
            <p:cNvSpPr/>
            <p:nvPr/>
          </p:nvSpPr>
          <p:spPr>
            <a:xfrm>
              <a:off x="1423091" y="239951"/>
              <a:ext cx="1476624" cy="147662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ectángulo: esquinas redondeadas 4">
              <a:extLst>
                <a:ext uri="{FF2B5EF4-FFF2-40B4-BE49-F238E27FC236}">
                  <a16:creationId xmlns:a16="http://schemas.microsoft.com/office/drawing/2014/main" id="{0D1374D0-5CB7-42A9-A903-FCE01C8D62D8}"/>
                </a:ext>
              </a:extLst>
            </p:cNvPr>
            <p:cNvSpPr txBox="1"/>
            <p:nvPr/>
          </p:nvSpPr>
          <p:spPr>
            <a:xfrm>
              <a:off x="1495174" y="312034"/>
              <a:ext cx="1332458" cy="13324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Respuesta del docente hasta un máximo de </a:t>
              </a:r>
              <a:r>
                <a:rPr lang="es-ES" sz="1100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72 </a:t>
              </a:r>
              <a:r>
                <a:rPr lang="es-ES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horas después de la recepción</a:t>
              </a:r>
              <a:endParaRPr lang="es-E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9B7D5B07-0A53-4FE8-88BD-B7C1FCD9BE85}"/>
              </a:ext>
            </a:extLst>
          </p:cNvPr>
          <p:cNvGrpSpPr/>
          <p:nvPr/>
        </p:nvGrpSpPr>
        <p:grpSpPr>
          <a:xfrm>
            <a:off x="5127109" y="4873112"/>
            <a:ext cx="5937961" cy="319224"/>
            <a:chOff x="1423091" y="239951"/>
            <a:chExt cx="1476624" cy="1476624"/>
          </a:xfrm>
          <a:solidFill>
            <a:srgbClr val="25588D"/>
          </a:solidFill>
        </p:grpSpPr>
        <p:sp>
          <p:nvSpPr>
            <p:cNvPr id="48" name="Rectángulo: esquinas redondeadas 47">
              <a:extLst>
                <a:ext uri="{FF2B5EF4-FFF2-40B4-BE49-F238E27FC236}">
                  <a16:creationId xmlns:a16="http://schemas.microsoft.com/office/drawing/2014/main" id="{E97B857E-99B4-4E42-B192-F00FF172970A}"/>
                </a:ext>
              </a:extLst>
            </p:cNvPr>
            <p:cNvSpPr/>
            <p:nvPr/>
          </p:nvSpPr>
          <p:spPr>
            <a:xfrm>
              <a:off x="1423091" y="239951"/>
              <a:ext cx="1476624" cy="147662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ectángulo: esquinas redondeadas 4">
              <a:extLst>
                <a:ext uri="{FF2B5EF4-FFF2-40B4-BE49-F238E27FC236}">
                  <a16:creationId xmlns:a16="http://schemas.microsoft.com/office/drawing/2014/main" id="{44987694-DF0F-4470-BCF3-1F533786B31E}"/>
                </a:ext>
              </a:extLst>
            </p:cNvPr>
            <p:cNvSpPr txBox="1"/>
            <p:nvPr/>
          </p:nvSpPr>
          <p:spPr>
            <a:xfrm>
              <a:off x="1495174" y="312034"/>
              <a:ext cx="1332458" cy="13324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Envío desde </a:t>
              </a:r>
              <a:r>
                <a:rPr lang="es-ES" sz="1100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Docencia al </a:t>
              </a:r>
              <a:r>
                <a:rPr lang="es-ES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centro de </a:t>
              </a:r>
              <a:r>
                <a:rPr lang="es-ES" sz="1100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práctica</a:t>
              </a:r>
              <a:endParaRPr lang="es-E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D888E7F3-BB73-48B8-B751-65ADB8B08C8E}"/>
              </a:ext>
            </a:extLst>
          </p:cNvPr>
          <p:cNvCxnSpPr>
            <a:cxnSpLocks/>
          </p:cNvCxnSpPr>
          <p:nvPr/>
        </p:nvCxnSpPr>
        <p:spPr>
          <a:xfrm>
            <a:off x="7328171" y="2762547"/>
            <a:ext cx="0" cy="18187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o 53">
            <a:extLst>
              <a:ext uri="{FF2B5EF4-FFF2-40B4-BE49-F238E27FC236}">
                <a16:creationId xmlns:a16="http://schemas.microsoft.com/office/drawing/2014/main" id="{C112F31E-FD01-4F76-8E93-DB5B62FC2E32}"/>
              </a:ext>
            </a:extLst>
          </p:cNvPr>
          <p:cNvGrpSpPr/>
          <p:nvPr/>
        </p:nvGrpSpPr>
        <p:grpSpPr>
          <a:xfrm>
            <a:off x="6495072" y="4568038"/>
            <a:ext cx="5384263" cy="284611"/>
            <a:chOff x="1423091" y="239951"/>
            <a:chExt cx="1476624" cy="1548388"/>
          </a:xfrm>
          <a:solidFill>
            <a:srgbClr val="25588D"/>
          </a:solidFill>
        </p:grpSpPr>
        <p:sp>
          <p:nvSpPr>
            <p:cNvPr id="55" name="Rectángulo: esquinas redondeadas 54">
              <a:extLst>
                <a:ext uri="{FF2B5EF4-FFF2-40B4-BE49-F238E27FC236}">
                  <a16:creationId xmlns:a16="http://schemas.microsoft.com/office/drawing/2014/main" id="{1B07F2BF-8B69-4787-9CFD-133F519DEAFA}"/>
                </a:ext>
              </a:extLst>
            </p:cNvPr>
            <p:cNvSpPr/>
            <p:nvPr/>
          </p:nvSpPr>
          <p:spPr>
            <a:xfrm>
              <a:off x="1423091" y="239951"/>
              <a:ext cx="1476624" cy="147662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Rectángulo: esquinas redondeadas 4">
              <a:extLst>
                <a:ext uri="{FF2B5EF4-FFF2-40B4-BE49-F238E27FC236}">
                  <a16:creationId xmlns:a16="http://schemas.microsoft.com/office/drawing/2014/main" id="{7517547E-61F4-4C29-8E53-5B734A25DEBF}"/>
                </a:ext>
              </a:extLst>
            </p:cNvPr>
            <p:cNvSpPr txBox="1"/>
            <p:nvPr/>
          </p:nvSpPr>
          <p:spPr>
            <a:xfrm>
              <a:off x="1495174" y="312036"/>
              <a:ext cx="1404541" cy="14763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Envío desde DAE </a:t>
              </a:r>
              <a:r>
                <a:rPr lang="es-ES" sz="1100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al </a:t>
              </a:r>
              <a:r>
                <a:rPr lang="es-ES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centro de práctica, hasta 6 de diciembre</a:t>
              </a:r>
              <a:endParaRPr lang="es-E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C15DDEF0-8F31-448F-BEFC-1AF64A96F961}"/>
              </a:ext>
            </a:extLst>
          </p:cNvPr>
          <p:cNvGrpSpPr/>
          <p:nvPr/>
        </p:nvGrpSpPr>
        <p:grpSpPr>
          <a:xfrm>
            <a:off x="7737725" y="4245397"/>
            <a:ext cx="3873852" cy="271420"/>
            <a:chOff x="1423091" y="239951"/>
            <a:chExt cx="1476624" cy="1476624"/>
          </a:xfrm>
          <a:solidFill>
            <a:srgbClr val="25588D"/>
          </a:solidFill>
        </p:grpSpPr>
        <p:sp>
          <p:nvSpPr>
            <p:cNvPr id="60" name="Rectángulo: esquinas redondeadas 59">
              <a:extLst>
                <a:ext uri="{FF2B5EF4-FFF2-40B4-BE49-F238E27FC236}">
                  <a16:creationId xmlns:a16="http://schemas.microsoft.com/office/drawing/2014/main" id="{21547A79-BA0A-4020-9BE3-7F54C9956B27}"/>
                </a:ext>
              </a:extLst>
            </p:cNvPr>
            <p:cNvSpPr/>
            <p:nvPr/>
          </p:nvSpPr>
          <p:spPr>
            <a:xfrm>
              <a:off x="1423091" y="239951"/>
              <a:ext cx="1476624" cy="147662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ectángulo: esquinas redondeadas 4">
              <a:extLst>
                <a:ext uri="{FF2B5EF4-FFF2-40B4-BE49-F238E27FC236}">
                  <a16:creationId xmlns:a16="http://schemas.microsoft.com/office/drawing/2014/main" id="{799A2444-72FB-411B-B5A9-FE1A90018EDD}"/>
                </a:ext>
              </a:extLst>
            </p:cNvPr>
            <p:cNvSpPr txBox="1"/>
            <p:nvPr/>
          </p:nvSpPr>
          <p:spPr>
            <a:xfrm>
              <a:off x="1495174" y="312034"/>
              <a:ext cx="1332458" cy="13324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Comienzo del trabajo en centro de práctica</a:t>
              </a:r>
              <a:endParaRPr lang="es-E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349B4208-F798-400B-A217-598E847740D8}"/>
              </a:ext>
            </a:extLst>
          </p:cNvPr>
          <p:cNvCxnSpPr>
            <a:cxnSpLocks/>
          </p:cNvCxnSpPr>
          <p:nvPr/>
        </p:nvCxnSpPr>
        <p:spPr>
          <a:xfrm>
            <a:off x="10118102" y="2793113"/>
            <a:ext cx="0" cy="950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upo 62">
            <a:extLst>
              <a:ext uri="{FF2B5EF4-FFF2-40B4-BE49-F238E27FC236}">
                <a16:creationId xmlns:a16="http://schemas.microsoft.com/office/drawing/2014/main" id="{ADA95629-46A8-49DA-B75D-6E6733234A58}"/>
              </a:ext>
            </a:extLst>
          </p:cNvPr>
          <p:cNvGrpSpPr/>
          <p:nvPr/>
        </p:nvGrpSpPr>
        <p:grpSpPr>
          <a:xfrm>
            <a:off x="9549000" y="3743410"/>
            <a:ext cx="2330343" cy="424955"/>
            <a:chOff x="1423091" y="239951"/>
            <a:chExt cx="1476624" cy="1476624"/>
          </a:xfrm>
          <a:solidFill>
            <a:srgbClr val="25588D"/>
          </a:solidFill>
        </p:grpSpPr>
        <p:sp>
          <p:nvSpPr>
            <p:cNvPr id="64" name="Rectángulo: esquinas redondeadas 63">
              <a:extLst>
                <a:ext uri="{FF2B5EF4-FFF2-40B4-BE49-F238E27FC236}">
                  <a16:creationId xmlns:a16="http://schemas.microsoft.com/office/drawing/2014/main" id="{8BC676C2-C12A-4BE5-9C2F-1F41FD1CF8D1}"/>
                </a:ext>
              </a:extLst>
            </p:cNvPr>
            <p:cNvSpPr/>
            <p:nvPr/>
          </p:nvSpPr>
          <p:spPr>
            <a:xfrm>
              <a:off x="1423091" y="239951"/>
              <a:ext cx="1476624" cy="147662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Rectángulo: esquinas redondeadas 4">
              <a:extLst>
                <a:ext uri="{FF2B5EF4-FFF2-40B4-BE49-F238E27FC236}">
                  <a16:creationId xmlns:a16="http://schemas.microsoft.com/office/drawing/2014/main" id="{1FC88309-E83B-4081-9F3D-B2C44B987AC9}"/>
                </a:ext>
              </a:extLst>
            </p:cNvPr>
            <p:cNvSpPr txBox="1"/>
            <p:nvPr/>
          </p:nvSpPr>
          <p:spPr>
            <a:xfrm>
              <a:off x="1495174" y="312034"/>
              <a:ext cx="1332458" cy="13324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Evaluación hecha por el supervisor de práctica</a:t>
              </a:r>
              <a:endParaRPr lang="es-E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4EE61585-2E7C-415B-85D8-1CCDCE3387F7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11503983" y="2793113"/>
            <a:ext cx="0" cy="2757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upo 66">
            <a:extLst>
              <a:ext uri="{FF2B5EF4-FFF2-40B4-BE49-F238E27FC236}">
                <a16:creationId xmlns:a16="http://schemas.microsoft.com/office/drawing/2014/main" id="{2A1DD50E-0E53-4FC6-B065-1254E95F32D4}"/>
              </a:ext>
            </a:extLst>
          </p:cNvPr>
          <p:cNvGrpSpPr/>
          <p:nvPr/>
        </p:nvGrpSpPr>
        <p:grpSpPr>
          <a:xfrm>
            <a:off x="10939655" y="3037567"/>
            <a:ext cx="1128655" cy="641373"/>
            <a:chOff x="1423091" y="239951"/>
            <a:chExt cx="1476624" cy="1476624"/>
          </a:xfrm>
          <a:solidFill>
            <a:srgbClr val="25588D"/>
          </a:solidFill>
        </p:grpSpPr>
        <p:sp>
          <p:nvSpPr>
            <p:cNvPr id="68" name="Rectángulo: esquinas redondeadas 67">
              <a:extLst>
                <a:ext uri="{FF2B5EF4-FFF2-40B4-BE49-F238E27FC236}">
                  <a16:creationId xmlns:a16="http://schemas.microsoft.com/office/drawing/2014/main" id="{9869F31D-E1C3-419A-951C-633CAF8BEC2C}"/>
                </a:ext>
              </a:extLst>
            </p:cNvPr>
            <p:cNvSpPr/>
            <p:nvPr/>
          </p:nvSpPr>
          <p:spPr>
            <a:xfrm>
              <a:off x="1423091" y="239951"/>
              <a:ext cx="1476624" cy="147662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Rectángulo: esquinas redondeadas 4">
              <a:extLst>
                <a:ext uri="{FF2B5EF4-FFF2-40B4-BE49-F238E27FC236}">
                  <a16:creationId xmlns:a16="http://schemas.microsoft.com/office/drawing/2014/main" id="{9604AF74-3A16-4232-97A2-1B680916FC9F}"/>
                </a:ext>
              </a:extLst>
            </p:cNvPr>
            <p:cNvSpPr txBox="1"/>
            <p:nvPr/>
          </p:nvSpPr>
          <p:spPr>
            <a:xfrm>
              <a:off x="1495174" y="312034"/>
              <a:ext cx="1332458" cy="13324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b="1" dirty="0">
                  <a:latin typeface="Verdana" panose="020B0604030504040204" pitchFamily="34" charset="0"/>
                  <a:ea typeface="Verdana" panose="020B0604030504040204" pitchFamily="34" charset="0"/>
                </a:rPr>
                <a:t>180 horas o un mes continuo</a:t>
              </a:r>
              <a:endParaRPr lang="es-ES" sz="11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737774" y="2762547"/>
            <a:ext cx="657168" cy="2509843"/>
            <a:chOff x="4737774" y="2762547"/>
            <a:chExt cx="657168" cy="2509843"/>
          </a:xfrm>
        </p:grpSpPr>
        <p:cxnSp>
          <p:nvCxnSpPr>
            <p:cNvPr id="41" name="Conector recto de flecha 40">
              <a:extLst>
                <a:ext uri="{FF2B5EF4-FFF2-40B4-BE49-F238E27FC236}">
                  <a16:creationId xmlns:a16="http://schemas.microsoft.com/office/drawing/2014/main" id="{401C8D5F-D441-4693-94D3-4F513853E267}"/>
                </a:ext>
              </a:extLst>
            </p:cNvPr>
            <p:cNvCxnSpPr>
              <a:cxnSpLocks/>
            </p:cNvCxnSpPr>
            <p:nvPr/>
          </p:nvCxnSpPr>
          <p:spPr>
            <a:xfrm>
              <a:off x="4737774" y="2762547"/>
              <a:ext cx="0" cy="250984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Imagen 49"/>
            <p:cNvPicPr>
              <a:picLocks noChangeAspect="1"/>
            </p:cNvPicPr>
            <p:nvPr/>
          </p:nvPicPr>
          <p:blipFill rotWithShape="1">
            <a:blip r:embed="rId8"/>
            <a:srcRect l="35263" t="28279" r="37640" b="40146"/>
            <a:stretch/>
          </p:blipFill>
          <p:spPr>
            <a:xfrm>
              <a:off x="4783612" y="2762547"/>
              <a:ext cx="611330" cy="712376"/>
            </a:xfrm>
            <a:prstGeom prst="rect">
              <a:avLst/>
            </a:prstGeom>
          </p:spPr>
        </p:pic>
      </p:grpSp>
      <p:grpSp>
        <p:nvGrpSpPr>
          <p:cNvPr id="10" name="Grupo 9"/>
          <p:cNvGrpSpPr/>
          <p:nvPr/>
        </p:nvGrpSpPr>
        <p:grpSpPr>
          <a:xfrm>
            <a:off x="6096000" y="2762547"/>
            <a:ext cx="920200" cy="2126148"/>
            <a:chOff x="6096000" y="2762547"/>
            <a:chExt cx="920200" cy="2126148"/>
          </a:xfrm>
        </p:grpSpPr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DFD23596-F9CB-4D44-A300-5807F1887DA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762547"/>
              <a:ext cx="0" cy="212614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Imagen 50"/>
            <p:cNvPicPr>
              <a:picLocks noChangeAspect="1"/>
            </p:cNvPicPr>
            <p:nvPr/>
          </p:nvPicPr>
          <p:blipFill rotWithShape="1">
            <a:blip r:embed="rId9"/>
            <a:srcRect l="30779" t="9951" r="32171" b="17681"/>
            <a:stretch/>
          </p:blipFill>
          <p:spPr>
            <a:xfrm>
              <a:off x="6184095" y="2793113"/>
              <a:ext cx="832105" cy="685800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8715984" y="2793113"/>
            <a:ext cx="644049" cy="1464212"/>
            <a:chOff x="8715984" y="2793113"/>
            <a:chExt cx="644049" cy="1464212"/>
          </a:xfrm>
        </p:grpSpPr>
        <p:cxnSp>
          <p:nvCxnSpPr>
            <p:cNvPr id="58" name="Conector recto de flecha 57">
              <a:extLst>
                <a:ext uri="{FF2B5EF4-FFF2-40B4-BE49-F238E27FC236}">
                  <a16:creationId xmlns:a16="http://schemas.microsoft.com/office/drawing/2014/main" id="{5C5A6971-EC06-49EA-9633-7EE16C87E80A}"/>
                </a:ext>
              </a:extLst>
            </p:cNvPr>
            <p:cNvCxnSpPr>
              <a:cxnSpLocks/>
            </p:cNvCxnSpPr>
            <p:nvPr/>
          </p:nvCxnSpPr>
          <p:spPr>
            <a:xfrm>
              <a:off x="8715984" y="2793113"/>
              <a:ext cx="0" cy="146421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Imagen 56"/>
            <p:cNvPicPr>
              <a:picLocks noChangeAspect="1"/>
            </p:cNvPicPr>
            <p:nvPr/>
          </p:nvPicPr>
          <p:blipFill rotWithShape="1">
            <a:blip r:embed="rId10"/>
            <a:srcRect l="30730" t="15538" r="27492" b="8154"/>
            <a:stretch/>
          </p:blipFill>
          <p:spPr>
            <a:xfrm>
              <a:off x="8783950" y="2810533"/>
              <a:ext cx="576083" cy="1139908"/>
            </a:xfrm>
            <a:prstGeom prst="rect">
              <a:avLst/>
            </a:prstGeom>
          </p:spPr>
        </p:pic>
      </p:grpSp>
      <p:pic>
        <p:nvPicPr>
          <p:cNvPr id="70" name="Imagen 6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3338" y="975300"/>
            <a:ext cx="1561204" cy="103891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0267162" y="5758972"/>
            <a:ext cx="206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25588D"/>
                </a:solidFill>
              </a:rPr>
              <a:t>jdocagrsec@pucv.cl</a:t>
            </a:r>
            <a:endParaRPr lang="en-US" b="1" dirty="0">
              <a:solidFill>
                <a:srgbClr val="2558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98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7167" t="3926" r="27083" b="38148"/>
          <a:stretch/>
        </p:blipFill>
        <p:spPr>
          <a:xfrm>
            <a:off x="0" y="956286"/>
            <a:ext cx="12192000" cy="59588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4320" y="55319"/>
            <a:ext cx="12435840" cy="900967"/>
          </a:xfrm>
        </p:spPr>
        <p:txBody>
          <a:bodyPr>
            <a:noAutofit/>
          </a:bodyPr>
          <a:lstStyle/>
          <a:p>
            <a:r>
              <a:rPr lang="es-CL" sz="3200" b="1" dirty="0" smtClean="0"/>
              <a:t>Cómo me preinscribo en </a:t>
            </a:r>
            <a:r>
              <a:rPr lang="es-MX" sz="3200" b="1" dirty="0" smtClean="0"/>
              <a:t>AGR </a:t>
            </a:r>
            <a:r>
              <a:rPr lang="es-MX" sz="3200" b="1" dirty="0"/>
              <a:t>375 </a:t>
            </a:r>
            <a:r>
              <a:rPr lang="es-MX" sz="3200" b="1" dirty="0" smtClean="0"/>
              <a:t>OP. Agrícolas 2?</a:t>
            </a:r>
            <a:endParaRPr lang="en-US" sz="3200" b="1" dirty="0"/>
          </a:p>
        </p:txBody>
      </p:sp>
      <p:pic>
        <p:nvPicPr>
          <p:cNvPr id="9218" name="Picture 2" descr="https://mail.google.com/mail/u/0/images/cleard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52" y="2208764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s://mail.google.com/mail/u/0/images/cleard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52" y="2208764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mail.google.com/mail/u/0/images/cleard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52" y="2208764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921" y="2395962"/>
            <a:ext cx="3337560" cy="3593358"/>
          </a:xfrm>
        </p:spPr>
        <p:txBody>
          <a:bodyPr>
            <a:normAutofit/>
          </a:bodyPr>
          <a:lstStyle/>
          <a:p>
            <a:r>
              <a:rPr lang="es-CL" sz="1600" dirty="0" smtClean="0"/>
              <a:t>Link</a:t>
            </a:r>
            <a:r>
              <a:rPr lang="es-CL" sz="1600" dirty="0"/>
              <a:t>:  </a:t>
            </a:r>
            <a:r>
              <a:rPr lang="es-CL" sz="1600" dirty="0" smtClean="0">
                <a:hlinkClick r:id="rId4"/>
              </a:rPr>
              <a:t>https</a:t>
            </a:r>
            <a:r>
              <a:rPr lang="es-CL" sz="1600" dirty="0">
                <a:hlinkClick r:id="rId4"/>
              </a:rPr>
              <a:t>://</a:t>
            </a:r>
            <a:r>
              <a:rPr lang="es-CL" sz="1600" dirty="0" smtClean="0">
                <a:hlinkClick r:id="rId4"/>
              </a:rPr>
              <a:t>docs.google.com/forms/d/e/1FAIpQLSfII3Q7_bAGVeqiMnwu368zLjBH49MVtTq8RPjwzVZIHoxHAA/viewform?usp=sf_link</a:t>
            </a:r>
            <a:endParaRPr lang="es-CL" sz="1600" dirty="0" smtClean="0"/>
          </a:p>
          <a:p>
            <a:r>
              <a:rPr lang="es-CL" sz="1600" dirty="0" smtClean="0"/>
              <a:t>Se enviará link por correo a los alumnos registrados por Docencia en Excel y se subirá a redes sociales.</a:t>
            </a:r>
            <a:r>
              <a:rPr lang="es-CL" sz="1600" dirty="0"/>
              <a:t/>
            </a:r>
            <a:br>
              <a:rPr lang="es-CL" sz="1600" dirty="0"/>
            </a:br>
            <a:r>
              <a:rPr lang="es-CL" sz="1600" dirty="0"/>
              <a:t> </a:t>
            </a:r>
            <a:endParaRPr lang="es-CL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5673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lamada con línea 1 6"/>
          <p:cNvSpPr/>
          <p:nvPr/>
        </p:nvSpPr>
        <p:spPr>
          <a:xfrm>
            <a:off x="3419474" y="1201326"/>
            <a:ext cx="8772526" cy="5656674"/>
          </a:xfrm>
          <a:prstGeom prst="borderCallout1">
            <a:avLst>
              <a:gd name="adj1" fmla="val 15599"/>
              <a:gd name="adj2" fmla="val -1927"/>
              <a:gd name="adj3" fmla="val 25937"/>
              <a:gd name="adj4" fmla="val -205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4E79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183" y="132306"/>
            <a:ext cx="11406378" cy="900967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/>
              <a:t>Que datos necesito saber para pre-inscribir Operaciones Agrícolas 2?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00509" y="1201327"/>
            <a:ext cx="8778578" cy="553780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MX" sz="1600" dirty="0">
                <a:solidFill>
                  <a:srgbClr val="1F4E79"/>
                </a:solidFill>
              </a:rPr>
              <a:t>Dirección de correo electrónico </a:t>
            </a:r>
            <a:r>
              <a:rPr lang="es-MX" sz="1600" dirty="0" smtClean="0">
                <a:solidFill>
                  <a:srgbClr val="1F4E79"/>
                </a:solidFill>
              </a:rPr>
              <a:t>* </a:t>
            </a:r>
            <a:r>
              <a:rPr lang="es-MX" sz="1600" b="1" dirty="0" smtClean="0">
                <a:solidFill>
                  <a:srgbClr val="1F4E79"/>
                </a:solidFill>
              </a:rPr>
              <a:t>OJO. PUCV</a:t>
            </a:r>
            <a:endParaRPr lang="es-MX" sz="1600" b="1" dirty="0">
              <a:solidFill>
                <a:srgbClr val="1F4E79"/>
              </a:solidFill>
            </a:endParaRPr>
          </a:p>
          <a:p>
            <a:r>
              <a:rPr lang="es-MX" sz="1600" dirty="0">
                <a:solidFill>
                  <a:srgbClr val="1F4E79"/>
                </a:solidFill>
              </a:rPr>
              <a:t>Nombres *</a:t>
            </a:r>
          </a:p>
          <a:p>
            <a:r>
              <a:rPr lang="es-MX" sz="1600" dirty="0">
                <a:solidFill>
                  <a:srgbClr val="1F4E79"/>
                </a:solidFill>
              </a:rPr>
              <a:t>Apellido paterno *</a:t>
            </a:r>
          </a:p>
          <a:p>
            <a:r>
              <a:rPr lang="es-MX" sz="1600" dirty="0">
                <a:solidFill>
                  <a:srgbClr val="1F4E79"/>
                </a:solidFill>
              </a:rPr>
              <a:t>Apellido materno *</a:t>
            </a:r>
          </a:p>
          <a:p>
            <a:r>
              <a:rPr lang="es-MX" sz="1600" dirty="0">
                <a:solidFill>
                  <a:srgbClr val="1F4E79"/>
                </a:solidFill>
              </a:rPr>
              <a:t>RUT *</a:t>
            </a:r>
          </a:p>
          <a:p>
            <a:pPr>
              <a:spcBef>
                <a:spcPts val="0"/>
              </a:spcBef>
            </a:pPr>
            <a:r>
              <a:rPr lang="es-MX" sz="1600" dirty="0" smtClean="0">
                <a:solidFill>
                  <a:srgbClr val="1F4E79"/>
                </a:solidFill>
              </a:rPr>
              <a:t>Celular </a:t>
            </a:r>
            <a:r>
              <a:rPr lang="es-MX" sz="1600" dirty="0">
                <a:solidFill>
                  <a:srgbClr val="1F4E79"/>
                </a:solidFill>
              </a:rPr>
              <a:t>alumno *</a:t>
            </a:r>
          </a:p>
          <a:p>
            <a:r>
              <a:rPr lang="es-MX" sz="1600" dirty="0" smtClean="0">
                <a:solidFill>
                  <a:srgbClr val="1F4E79"/>
                </a:solidFill>
              </a:rPr>
              <a:t>Nombre </a:t>
            </a:r>
            <a:r>
              <a:rPr lang="es-MX" sz="1600" dirty="0">
                <a:solidFill>
                  <a:srgbClr val="1F4E79"/>
                </a:solidFill>
              </a:rPr>
              <a:t>del predio o empresa donde realizará la práctica</a:t>
            </a:r>
          </a:p>
          <a:p>
            <a:r>
              <a:rPr lang="es-MX" sz="1600" dirty="0">
                <a:solidFill>
                  <a:srgbClr val="1F4E79"/>
                </a:solidFill>
              </a:rPr>
              <a:t>Dirección del lugar donde realizará la práctica (ciudad, comuna, calle y número)</a:t>
            </a:r>
          </a:p>
          <a:p>
            <a:r>
              <a:rPr lang="es-MX" sz="1600" dirty="0">
                <a:solidFill>
                  <a:srgbClr val="1F4E79"/>
                </a:solidFill>
              </a:rPr>
              <a:t>Fecha de inicio </a:t>
            </a:r>
            <a:r>
              <a:rPr lang="es-MX" sz="1600" dirty="0" smtClean="0">
                <a:solidFill>
                  <a:srgbClr val="1F4E79"/>
                </a:solidFill>
              </a:rPr>
              <a:t>y término de </a:t>
            </a:r>
            <a:r>
              <a:rPr lang="es-MX" sz="1600" dirty="0">
                <a:solidFill>
                  <a:srgbClr val="1F4E79"/>
                </a:solidFill>
              </a:rPr>
              <a:t>la práctica</a:t>
            </a:r>
          </a:p>
          <a:p>
            <a:r>
              <a:rPr lang="es-MX" sz="1600" dirty="0" smtClean="0">
                <a:solidFill>
                  <a:srgbClr val="1F4E79"/>
                </a:solidFill>
              </a:rPr>
              <a:t>Número </a:t>
            </a:r>
            <a:r>
              <a:rPr lang="es-MX" sz="1600" dirty="0">
                <a:solidFill>
                  <a:srgbClr val="1F4E79"/>
                </a:solidFill>
              </a:rPr>
              <a:t>de horas de la </a:t>
            </a:r>
            <a:r>
              <a:rPr lang="es-MX" sz="1600" dirty="0" smtClean="0">
                <a:solidFill>
                  <a:srgbClr val="1F4E79"/>
                </a:solidFill>
              </a:rPr>
              <a:t>práctica </a:t>
            </a:r>
            <a:r>
              <a:rPr lang="es-MX" sz="1600" b="1" dirty="0" smtClean="0">
                <a:solidFill>
                  <a:srgbClr val="1F4E79"/>
                </a:solidFill>
              </a:rPr>
              <a:t>180</a:t>
            </a:r>
            <a:endParaRPr lang="es-MX" sz="1600" b="1" dirty="0">
              <a:solidFill>
                <a:srgbClr val="1F4E79"/>
              </a:solidFill>
            </a:endParaRPr>
          </a:p>
          <a:p>
            <a:r>
              <a:rPr lang="es-MX" sz="1600" dirty="0">
                <a:solidFill>
                  <a:srgbClr val="1F4E79"/>
                </a:solidFill>
              </a:rPr>
              <a:t>Nombre del encargado de la práctica</a:t>
            </a:r>
          </a:p>
          <a:p>
            <a:r>
              <a:rPr lang="es-MX" sz="1600" dirty="0">
                <a:solidFill>
                  <a:srgbClr val="1F4E79"/>
                </a:solidFill>
              </a:rPr>
              <a:t>Profesión del encargado de la práctica</a:t>
            </a:r>
          </a:p>
          <a:p>
            <a:r>
              <a:rPr lang="es-MX" sz="1600" dirty="0">
                <a:solidFill>
                  <a:srgbClr val="1F4E79"/>
                </a:solidFill>
              </a:rPr>
              <a:t>Correo del encargado de la práctica</a:t>
            </a:r>
          </a:p>
          <a:p>
            <a:r>
              <a:rPr lang="es-MX" sz="1600" dirty="0">
                <a:solidFill>
                  <a:srgbClr val="1F4E79"/>
                </a:solidFill>
              </a:rPr>
              <a:t>Número de contacto del encargado de la práctica</a:t>
            </a:r>
          </a:p>
          <a:p>
            <a:r>
              <a:rPr lang="es-MX" sz="1600" dirty="0">
                <a:solidFill>
                  <a:srgbClr val="1F4E79"/>
                </a:solidFill>
              </a:rPr>
              <a:t>Labores que realizará en la práctica (especificar</a:t>
            </a:r>
            <a:r>
              <a:rPr lang="es-MX" sz="1600" dirty="0" smtClean="0">
                <a:solidFill>
                  <a:srgbClr val="1F4E79"/>
                </a:solidFill>
              </a:rPr>
              <a:t>)</a:t>
            </a:r>
          </a:p>
          <a:p>
            <a:r>
              <a:rPr lang="es-MX" sz="1600" dirty="0" smtClean="0">
                <a:solidFill>
                  <a:srgbClr val="1F4E79"/>
                </a:solidFill>
              </a:rPr>
              <a:t>Medidas prevención COVID 19 del predio o empresa donde realizará práctica (deseable)</a:t>
            </a:r>
            <a:endParaRPr lang="en-US" sz="1600" dirty="0">
              <a:solidFill>
                <a:srgbClr val="1F4E79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38400"/>
            <a:ext cx="2880022" cy="235743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" y="5581650"/>
            <a:ext cx="3413422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226183" y="5510405"/>
            <a:ext cx="296105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Seguro de  accidentes PUCV </a:t>
            </a:r>
            <a:r>
              <a:rPr lang="es-CL" dirty="0" smtClean="0"/>
              <a:t>no cubre por COVID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03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51448" y="1091877"/>
            <a:ext cx="12243448" cy="5750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CBF572-3FB5-4488-8F1F-9EF7C073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1" y="315258"/>
            <a:ext cx="10493339" cy="506042"/>
          </a:xfrm>
        </p:spPr>
        <p:txBody>
          <a:bodyPr>
            <a:normAutofit fontScale="90000"/>
          </a:bodyPr>
          <a:lstStyle/>
          <a:p>
            <a:pPr algn="l"/>
            <a:r>
              <a:rPr lang="es-ES" b="1" dirty="0"/>
              <a:t>DIAGRAMA DE DECISIÓN</a:t>
            </a:r>
            <a:endParaRPr lang="es-CL" b="1" dirty="0"/>
          </a:p>
        </p:txBody>
      </p: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3093FB8-A0C0-4D78-B258-7C1E75F4C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6" y="160711"/>
            <a:ext cx="3685039" cy="931166"/>
          </a:xfrm>
          <a:prstGeom prst="rect">
            <a:avLst/>
          </a:prstGeom>
        </p:spPr>
      </p:pic>
      <p:grpSp>
        <p:nvGrpSpPr>
          <p:cNvPr id="45" name="Grupo 44">
            <a:extLst>
              <a:ext uri="{FF2B5EF4-FFF2-40B4-BE49-F238E27FC236}">
                <a16:creationId xmlns:a16="http://schemas.microsoft.com/office/drawing/2014/main" id="{284F9108-F28A-4435-8BC2-FABA08192B44}"/>
              </a:ext>
            </a:extLst>
          </p:cNvPr>
          <p:cNvGrpSpPr/>
          <p:nvPr/>
        </p:nvGrpSpPr>
        <p:grpSpPr>
          <a:xfrm>
            <a:off x="3555402" y="1091877"/>
            <a:ext cx="3296269" cy="358129"/>
            <a:chOff x="3158125" y="239951"/>
            <a:chExt cx="1476624" cy="1476624"/>
          </a:xfrm>
        </p:grpSpPr>
        <p:sp>
          <p:nvSpPr>
            <p:cNvPr id="50" name="Rectángulo: esquinas redondeadas 49">
              <a:extLst>
                <a:ext uri="{FF2B5EF4-FFF2-40B4-BE49-F238E27FC236}">
                  <a16:creationId xmlns:a16="http://schemas.microsoft.com/office/drawing/2014/main" id="{7DF62441-94F6-457D-A39D-FF112E140C09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ectángulo: esquinas redondeadas 4">
              <a:extLst>
                <a:ext uri="{FF2B5EF4-FFF2-40B4-BE49-F238E27FC236}">
                  <a16:creationId xmlns:a16="http://schemas.microsoft.com/office/drawing/2014/main" id="{FAE84511-4B7F-48A3-BF80-624C7AD6B146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5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Tengo centro de práctica</a:t>
              </a:r>
            </a:p>
          </p:txBody>
        </p:sp>
      </p:grp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2EA65B12-49CC-4104-93F4-F6BBE242E080}"/>
              </a:ext>
            </a:extLst>
          </p:cNvPr>
          <p:cNvCxnSpPr>
            <a:cxnSpLocks/>
            <a:stCxn id="50" idx="2"/>
            <a:endCxn id="70" idx="0"/>
          </p:cNvCxnSpPr>
          <p:nvPr/>
        </p:nvCxnSpPr>
        <p:spPr>
          <a:xfrm flipH="1">
            <a:off x="5203536" y="1450006"/>
            <a:ext cx="1" cy="2903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o 56">
            <a:extLst>
              <a:ext uri="{FF2B5EF4-FFF2-40B4-BE49-F238E27FC236}">
                <a16:creationId xmlns:a16="http://schemas.microsoft.com/office/drawing/2014/main" id="{7BC9C43C-3CC5-473F-8D00-05930E025EB7}"/>
              </a:ext>
            </a:extLst>
          </p:cNvPr>
          <p:cNvGrpSpPr/>
          <p:nvPr/>
        </p:nvGrpSpPr>
        <p:grpSpPr>
          <a:xfrm>
            <a:off x="4465224" y="1740365"/>
            <a:ext cx="1476624" cy="358129"/>
            <a:chOff x="3158125" y="239951"/>
            <a:chExt cx="1476624" cy="1476624"/>
          </a:xfrm>
        </p:grpSpPr>
        <p:sp>
          <p:nvSpPr>
            <p:cNvPr id="70" name="Rectángulo: esquinas redondeadas 69">
              <a:extLst>
                <a:ext uri="{FF2B5EF4-FFF2-40B4-BE49-F238E27FC236}">
                  <a16:creationId xmlns:a16="http://schemas.microsoft.com/office/drawing/2014/main" id="{B46550C2-534C-48F8-93CF-19DEC33B585B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Rectángulo: esquinas redondeadas 4">
              <a:extLst>
                <a:ext uri="{FF2B5EF4-FFF2-40B4-BE49-F238E27FC236}">
                  <a16:creationId xmlns:a16="http://schemas.microsoft.com/office/drawing/2014/main" id="{785E7A7F-7E6B-412C-9CF5-BBC94CC4DE42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5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¿Me sirve?</a:t>
              </a:r>
            </a:p>
          </p:txBody>
        </p:sp>
      </p:grp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8A44A6D2-8AFC-4709-804D-97F873628B90}"/>
              </a:ext>
            </a:extLst>
          </p:cNvPr>
          <p:cNvCxnSpPr>
            <a:cxnSpLocks/>
            <a:stCxn id="71" idx="2"/>
            <a:endCxn id="75" idx="0"/>
          </p:cNvCxnSpPr>
          <p:nvPr/>
        </p:nvCxnSpPr>
        <p:spPr>
          <a:xfrm flipH="1">
            <a:off x="4252027" y="2081011"/>
            <a:ext cx="951509" cy="5614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de flecha 72">
            <a:extLst>
              <a:ext uri="{FF2B5EF4-FFF2-40B4-BE49-F238E27FC236}">
                <a16:creationId xmlns:a16="http://schemas.microsoft.com/office/drawing/2014/main" id="{BDCE2B01-1072-4735-8DC5-247F4581D2A2}"/>
              </a:ext>
            </a:extLst>
          </p:cNvPr>
          <p:cNvCxnSpPr>
            <a:cxnSpLocks/>
            <a:stCxn id="70" idx="2"/>
            <a:endCxn id="78" idx="0"/>
          </p:cNvCxnSpPr>
          <p:nvPr/>
        </p:nvCxnSpPr>
        <p:spPr>
          <a:xfrm>
            <a:off x="5203536" y="2098494"/>
            <a:ext cx="1230844" cy="5264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upo 73">
            <a:extLst>
              <a:ext uri="{FF2B5EF4-FFF2-40B4-BE49-F238E27FC236}">
                <a16:creationId xmlns:a16="http://schemas.microsoft.com/office/drawing/2014/main" id="{6F3D6AA3-D6C0-4631-A0C0-8174FC006ACD}"/>
              </a:ext>
            </a:extLst>
          </p:cNvPr>
          <p:cNvGrpSpPr/>
          <p:nvPr/>
        </p:nvGrpSpPr>
        <p:grpSpPr>
          <a:xfrm>
            <a:off x="3716313" y="2642435"/>
            <a:ext cx="1071427" cy="358129"/>
            <a:chOff x="3158125" y="239951"/>
            <a:chExt cx="1476624" cy="1476624"/>
          </a:xfrm>
          <a:solidFill>
            <a:srgbClr val="92D050"/>
          </a:solidFill>
        </p:grpSpPr>
        <p:sp>
          <p:nvSpPr>
            <p:cNvPr id="75" name="Rectángulo: esquinas redondeadas 74">
              <a:extLst>
                <a:ext uri="{FF2B5EF4-FFF2-40B4-BE49-F238E27FC236}">
                  <a16:creationId xmlns:a16="http://schemas.microsoft.com/office/drawing/2014/main" id="{832D4523-62C3-46DA-89CD-7514396160FB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Rectángulo: esquinas redondeadas 4">
              <a:extLst>
                <a:ext uri="{FF2B5EF4-FFF2-40B4-BE49-F238E27FC236}">
                  <a16:creationId xmlns:a16="http://schemas.microsoft.com/office/drawing/2014/main" id="{5BBF11FA-7F35-4E7A-98EE-7CA48D8A02DD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5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SÍ</a:t>
              </a:r>
            </a:p>
          </p:txBody>
        </p:sp>
      </p:grpSp>
      <p:grpSp>
        <p:nvGrpSpPr>
          <p:cNvPr id="77" name="Grupo 76">
            <a:extLst>
              <a:ext uri="{FF2B5EF4-FFF2-40B4-BE49-F238E27FC236}">
                <a16:creationId xmlns:a16="http://schemas.microsoft.com/office/drawing/2014/main" id="{C9C47AF4-D847-4A24-8A09-C998AF53E7A5}"/>
              </a:ext>
            </a:extLst>
          </p:cNvPr>
          <p:cNvGrpSpPr/>
          <p:nvPr/>
        </p:nvGrpSpPr>
        <p:grpSpPr>
          <a:xfrm>
            <a:off x="5898666" y="2624952"/>
            <a:ext cx="1071427" cy="358129"/>
            <a:chOff x="3158125" y="239951"/>
            <a:chExt cx="1476624" cy="1476624"/>
          </a:xfrm>
          <a:solidFill>
            <a:srgbClr val="FF0000"/>
          </a:solidFill>
        </p:grpSpPr>
        <p:sp>
          <p:nvSpPr>
            <p:cNvPr id="78" name="Rectángulo: esquinas redondeadas 77">
              <a:extLst>
                <a:ext uri="{FF2B5EF4-FFF2-40B4-BE49-F238E27FC236}">
                  <a16:creationId xmlns:a16="http://schemas.microsoft.com/office/drawing/2014/main" id="{8F14F0C8-0603-4C1F-BFD5-E65436F51FD6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Rectángulo: esquinas redondeadas 4">
              <a:extLst>
                <a:ext uri="{FF2B5EF4-FFF2-40B4-BE49-F238E27FC236}">
                  <a16:creationId xmlns:a16="http://schemas.microsoft.com/office/drawing/2014/main" id="{C7108EBB-6973-4B73-9110-E9D29DC99EDB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5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NO</a:t>
              </a:r>
            </a:p>
          </p:txBody>
        </p:sp>
      </p:grpSp>
      <p:cxnSp>
        <p:nvCxnSpPr>
          <p:cNvPr id="80" name="Conector recto de flecha 79">
            <a:extLst>
              <a:ext uri="{FF2B5EF4-FFF2-40B4-BE49-F238E27FC236}">
                <a16:creationId xmlns:a16="http://schemas.microsoft.com/office/drawing/2014/main" id="{FA6C4462-AD0E-4ECE-89CE-C793DD3F1BA3}"/>
              </a:ext>
            </a:extLst>
          </p:cNvPr>
          <p:cNvCxnSpPr>
            <a:cxnSpLocks/>
            <a:stCxn id="75" idx="2"/>
            <a:endCxn id="82" idx="0"/>
          </p:cNvCxnSpPr>
          <p:nvPr/>
        </p:nvCxnSpPr>
        <p:spPr>
          <a:xfrm flipH="1">
            <a:off x="2151833" y="3000564"/>
            <a:ext cx="2100194" cy="6254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o 80">
            <a:extLst>
              <a:ext uri="{FF2B5EF4-FFF2-40B4-BE49-F238E27FC236}">
                <a16:creationId xmlns:a16="http://schemas.microsoft.com/office/drawing/2014/main" id="{C63EC14C-3142-4190-BA7D-637A2C5AFFCA}"/>
              </a:ext>
            </a:extLst>
          </p:cNvPr>
          <p:cNvGrpSpPr/>
          <p:nvPr/>
        </p:nvGrpSpPr>
        <p:grpSpPr>
          <a:xfrm>
            <a:off x="1402391" y="3626001"/>
            <a:ext cx="1498883" cy="506041"/>
            <a:chOff x="3158125" y="239951"/>
            <a:chExt cx="1476624" cy="1476624"/>
          </a:xfrm>
        </p:grpSpPr>
        <p:sp>
          <p:nvSpPr>
            <p:cNvPr id="82" name="Rectángulo: esquinas redondeadas 81">
              <a:extLst>
                <a:ext uri="{FF2B5EF4-FFF2-40B4-BE49-F238E27FC236}">
                  <a16:creationId xmlns:a16="http://schemas.microsoft.com/office/drawing/2014/main" id="{37453B27-C47C-4240-A575-5A87FBE03A0C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3" name="Rectángulo: esquinas redondeadas 4">
              <a:extLst>
                <a:ext uri="{FF2B5EF4-FFF2-40B4-BE49-F238E27FC236}">
                  <a16:creationId xmlns:a16="http://schemas.microsoft.com/office/drawing/2014/main" id="{E1A56D82-FFA3-467A-9C44-9A7E53CFF7D6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Envío carta de presentación</a:t>
              </a:r>
            </a:p>
          </p:txBody>
        </p:sp>
      </p:grp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BEA6DAF2-01F0-4D5F-AA05-08925D2DF0DD}"/>
              </a:ext>
            </a:extLst>
          </p:cNvPr>
          <p:cNvCxnSpPr>
            <a:cxnSpLocks/>
            <a:stCxn id="76" idx="2"/>
            <a:endCxn id="86" idx="0"/>
          </p:cNvCxnSpPr>
          <p:nvPr/>
        </p:nvCxnSpPr>
        <p:spPr>
          <a:xfrm flipH="1">
            <a:off x="3791298" y="2983081"/>
            <a:ext cx="460729" cy="6380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upo 84">
            <a:extLst>
              <a:ext uri="{FF2B5EF4-FFF2-40B4-BE49-F238E27FC236}">
                <a16:creationId xmlns:a16="http://schemas.microsoft.com/office/drawing/2014/main" id="{364852A2-7496-4362-96C6-EFBB520574FC}"/>
              </a:ext>
            </a:extLst>
          </p:cNvPr>
          <p:cNvGrpSpPr/>
          <p:nvPr/>
        </p:nvGrpSpPr>
        <p:grpSpPr>
          <a:xfrm>
            <a:off x="3041856" y="3621143"/>
            <a:ext cx="1498883" cy="506041"/>
            <a:chOff x="3158125" y="239951"/>
            <a:chExt cx="1476624" cy="1476624"/>
          </a:xfrm>
        </p:grpSpPr>
        <p:sp>
          <p:nvSpPr>
            <p:cNvPr id="86" name="Rectángulo: esquinas redondeadas 85">
              <a:extLst>
                <a:ext uri="{FF2B5EF4-FFF2-40B4-BE49-F238E27FC236}">
                  <a16:creationId xmlns:a16="http://schemas.microsoft.com/office/drawing/2014/main" id="{88558643-C5B9-4202-BF9E-B741009B55A3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Rectángulo: esquinas redondeadas 4">
              <a:extLst>
                <a:ext uri="{FF2B5EF4-FFF2-40B4-BE49-F238E27FC236}">
                  <a16:creationId xmlns:a16="http://schemas.microsoft.com/office/drawing/2014/main" id="{78B2766F-9C76-46A6-9A89-E6072CAFDA25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Tramitación de seguros de accidentes</a:t>
              </a:r>
            </a:p>
          </p:txBody>
        </p:sp>
      </p:grpSp>
      <p:grpSp>
        <p:nvGrpSpPr>
          <p:cNvPr id="91" name="Grupo 90">
            <a:extLst>
              <a:ext uri="{FF2B5EF4-FFF2-40B4-BE49-F238E27FC236}">
                <a16:creationId xmlns:a16="http://schemas.microsoft.com/office/drawing/2014/main" id="{82E83446-52CE-4F74-AA0A-CCC5E41EF1CB}"/>
              </a:ext>
            </a:extLst>
          </p:cNvPr>
          <p:cNvGrpSpPr/>
          <p:nvPr/>
        </p:nvGrpSpPr>
        <p:grpSpPr>
          <a:xfrm>
            <a:off x="2186367" y="4768668"/>
            <a:ext cx="1498883" cy="506041"/>
            <a:chOff x="3158125" y="239951"/>
            <a:chExt cx="1476624" cy="1476624"/>
          </a:xfrm>
        </p:grpSpPr>
        <p:sp>
          <p:nvSpPr>
            <p:cNvPr id="92" name="Rectángulo: esquinas redondeadas 91">
              <a:extLst>
                <a:ext uri="{FF2B5EF4-FFF2-40B4-BE49-F238E27FC236}">
                  <a16:creationId xmlns:a16="http://schemas.microsoft.com/office/drawing/2014/main" id="{EDF0749F-C184-41D2-8905-FD52627A8EF0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Rectángulo: esquinas redondeadas 4">
              <a:extLst>
                <a:ext uri="{FF2B5EF4-FFF2-40B4-BE49-F238E27FC236}">
                  <a16:creationId xmlns:a16="http://schemas.microsoft.com/office/drawing/2014/main" id="{FDE36EC3-80CB-4C84-B21D-FBB486975814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Recepción por parte del centro de práctica</a:t>
              </a:r>
            </a:p>
          </p:txBody>
        </p:sp>
      </p:grpSp>
      <p:cxnSp>
        <p:nvCxnSpPr>
          <p:cNvPr id="94" name="Conector recto de flecha 93">
            <a:extLst>
              <a:ext uri="{FF2B5EF4-FFF2-40B4-BE49-F238E27FC236}">
                <a16:creationId xmlns:a16="http://schemas.microsoft.com/office/drawing/2014/main" id="{64FC575C-DE8D-467E-BD93-8752688CD1A3}"/>
              </a:ext>
            </a:extLst>
          </p:cNvPr>
          <p:cNvCxnSpPr>
            <a:cxnSpLocks/>
            <a:stCxn id="83" idx="2"/>
            <a:endCxn id="93" idx="0"/>
          </p:cNvCxnSpPr>
          <p:nvPr/>
        </p:nvCxnSpPr>
        <p:spPr>
          <a:xfrm>
            <a:off x="2151833" y="4107339"/>
            <a:ext cx="783976" cy="6860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cto de flecha 94">
            <a:extLst>
              <a:ext uri="{FF2B5EF4-FFF2-40B4-BE49-F238E27FC236}">
                <a16:creationId xmlns:a16="http://schemas.microsoft.com/office/drawing/2014/main" id="{18C3DF62-8EED-4D19-8E66-857C7A243824}"/>
              </a:ext>
            </a:extLst>
          </p:cNvPr>
          <p:cNvCxnSpPr>
            <a:cxnSpLocks/>
            <a:stCxn id="86" idx="2"/>
            <a:endCxn id="93" idx="0"/>
          </p:cNvCxnSpPr>
          <p:nvPr/>
        </p:nvCxnSpPr>
        <p:spPr>
          <a:xfrm flipH="1">
            <a:off x="2935809" y="4127184"/>
            <a:ext cx="855489" cy="6661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upo 95">
            <a:extLst>
              <a:ext uri="{FF2B5EF4-FFF2-40B4-BE49-F238E27FC236}">
                <a16:creationId xmlns:a16="http://schemas.microsoft.com/office/drawing/2014/main" id="{94063B5A-B4E8-484A-993D-497D90035BA6}"/>
              </a:ext>
            </a:extLst>
          </p:cNvPr>
          <p:cNvGrpSpPr/>
          <p:nvPr/>
        </p:nvGrpSpPr>
        <p:grpSpPr>
          <a:xfrm>
            <a:off x="2077530" y="5840397"/>
            <a:ext cx="1726971" cy="506041"/>
            <a:chOff x="3158125" y="239951"/>
            <a:chExt cx="1476624" cy="1476624"/>
          </a:xfrm>
        </p:grpSpPr>
        <p:sp>
          <p:nvSpPr>
            <p:cNvPr id="97" name="Rectángulo: esquinas redondeadas 96">
              <a:extLst>
                <a:ext uri="{FF2B5EF4-FFF2-40B4-BE49-F238E27FC236}">
                  <a16:creationId xmlns:a16="http://schemas.microsoft.com/office/drawing/2014/main" id="{79A40CA4-2C0D-4E38-8C69-3FF14736DDE8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Rectángulo: esquinas redondeadas 4">
              <a:extLst>
                <a:ext uri="{FF2B5EF4-FFF2-40B4-BE49-F238E27FC236}">
                  <a16:creationId xmlns:a16="http://schemas.microsoft.com/office/drawing/2014/main" id="{BC3EE7A4-56ED-4CB1-A68D-ED6572A10DDA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Pued</a:t>
              </a:r>
              <a:r>
                <a:rPr lang="es-ES" sz="1000" b="1" dirty="0">
                  <a:latin typeface="Verdana" panose="020B0604030504040204" pitchFamily="34" charset="0"/>
                  <a:ea typeface="Verdana" panose="020B0604030504040204" pitchFamily="34" charset="0"/>
                </a:rPr>
                <a:t>o iniciar mi trabajo</a:t>
              </a:r>
              <a:endParaRPr lang="es-ES" sz="10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99" name="Conector recto de flecha 98">
            <a:extLst>
              <a:ext uri="{FF2B5EF4-FFF2-40B4-BE49-F238E27FC236}">
                <a16:creationId xmlns:a16="http://schemas.microsoft.com/office/drawing/2014/main" id="{D68A9E2E-C440-4ED1-A62A-4CCA432EC0E7}"/>
              </a:ext>
            </a:extLst>
          </p:cNvPr>
          <p:cNvCxnSpPr>
            <a:cxnSpLocks/>
            <a:stCxn id="93" idx="2"/>
            <a:endCxn id="98" idx="0"/>
          </p:cNvCxnSpPr>
          <p:nvPr/>
        </p:nvCxnSpPr>
        <p:spPr>
          <a:xfrm>
            <a:off x="2935809" y="5250006"/>
            <a:ext cx="5207" cy="6150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de flecha 99">
            <a:extLst>
              <a:ext uri="{FF2B5EF4-FFF2-40B4-BE49-F238E27FC236}">
                <a16:creationId xmlns:a16="http://schemas.microsoft.com/office/drawing/2014/main" id="{6B393A06-FA4D-4DCB-92D2-1FC6A2C593C1}"/>
              </a:ext>
            </a:extLst>
          </p:cNvPr>
          <p:cNvCxnSpPr>
            <a:cxnSpLocks/>
            <a:stCxn id="78" idx="3"/>
            <a:endCxn id="102" idx="1"/>
          </p:cNvCxnSpPr>
          <p:nvPr/>
        </p:nvCxnSpPr>
        <p:spPr>
          <a:xfrm flipV="1">
            <a:off x="6970093" y="2804016"/>
            <a:ext cx="111092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031A532A-D05C-4659-9D51-2EADBAFF814F}"/>
              </a:ext>
            </a:extLst>
          </p:cNvPr>
          <p:cNvGrpSpPr/>
          <p:nvPr/>
        </p:nvGrpSpPr>
        <p:grpSpPr>
          <a:xfrm>
            <a:off x="8081019" y="2381364"/>
            <a:ext cx="1972711" cy="845303"/>
            <a:chOff x="3158125" y="239951"/>
            <a:chExt cx="1476624" cy="1476624"/>
          </a:xfrm>
        </p:grpSpPr>
        <p:sp>
          <p:nvSpPr>
            <p:cNvPr id="102" name="Rectángulo: esquinas redondeadas 101">
              <a:extLst>
                <a:ext uri="{FF2B5EF4-FFF2-40B4-BE49-F238E27FC236}">
                  <a16:creationId xmlns:a16="http://schemas.microsoft.com/office/drawing/2014/main" id="{81B9CF03-889D-4897-9846-063F4D8CFBFD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3" name="Rectángulo: esquinas redondeadas 4">
              <a:extLst>
                <a:ext uri="{FF2B5EF4-FFF2-40B4-BE49-F238E27FC236}">
                  <a16:creationId xmlns:a16="http://schemas.microsoft.com/office/drawing/2014/main" id="{81C8D3B7-7E2C-41AB-9C4A-56307A73E7E0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5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Busca otro centro de práctica</a:t>
              </a:r>
            </a:p>
          </p:txBody>
        </p:sp>
      </p:grpSp>
      <p:cxnSp>
        <p:nvCxnSpPr>
          <p:cNvPr id="104" name="Conector recto de flecha 103">
            <a:extLst>
              <a:ext uri="{FF2B5EF4-FFF2-40B4-BE49-F238E27FC236}">
                <a16:creationId xmlns:a16="http://schemas.microsoft.com/office/drawing/2014/main" id="{EF9B3BFC-6507-4AB3-8681-0591FCCB1DE6}"/>
              </a:ext>
            </a:extLst>
          </p:cNvPr>
          <p:cNvCxnSpPr>
            <a:cxnSpLocks/>
            <a:stCxn id="102" idx="0"/>
            <a:endCxn id="50" idx="3"/>
          </p:cNvCxnSpPr>
          <p:nvPr/>
        </p:nvCxnSpPr>
        <p:spPr>
          <a:xfrm flipH="1" flipV="1">
            <a:off x="6851671" y="1270942"/>
            <a:ext cx="2215704" cy="11104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ángulo 38">
            <a:extLst>
              <a:ext uri="{FF2B5EF4-FFF2-40B4-BE49-F238E27FC236}">
                <a16:creationId xmlns:a16="http://schemas.microsoft.com/office/drawing/2014/main" id="{A7128316-E9F8-4852-9C2A-2C4268E525CC}"/>
              </a:ext>
            </a:extLst>
          </p:cNvPr>
          <p:cNvSpPr/>
          <p:nvPr/>
        </p:nvSpPr>
        <p:spPr>
          <a:xfrm>
            <a:off x="2896438" y="1317284"/>
            <a:ext cx="855678" cy="161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/>
              <a:t>El alumno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2BBDA7C-35A2-4D10-9655-196EBFBD39FA}"/>
              </a:ext>
            </a:extLst>
          </p:cNvPr>
          <p:cNvSpPr/>
          <p:nvPr/>
        </p:nvSpPr>
        <p:spPr>
          <a:xfrm>
            <a:off x="4636264" y="2295116"/>
            <a:ext cx="1230844" cy="172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/>
              <a:t>El docente determina</a:t>
            </a: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66123012-3432-493A-902B-37060CC79C0E}"/>
              </a:ext>
            </a:extLst>
          </p:cNvPr>
          <p:cNvSpPr/>
          <p:nvPr/>
        </p:nvSpPr>
        <p:spPr>
          <a:xfrm>
            <a:off x="2291359" y="3259607"/>
            <a:ext cx="1210158" cy="157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/>
              <a:t>Docente a docencia</a:t>
            </a:r>
          </a:p>
        </p:txBody>
      </p:sp>
      <p:sp>
        <p:nvSpPr>
          <p:cNvPr id="114" name="Rectángulo 113">
            <a:extLst>
              <a:ext uri="{FF2B5EF4-FFF2-40B4-BE49-F238E27FC236}">
                <a16:creationId xmlns:a16="http://schemas.microsoft.com/office/drawing/2014/main" id="{9308384F-CF64-43CC-BD99-E73B8538441C}"/>
              </a:ext>
            </a:extLst>
          </p:cNvPr>
          <p:cNvSpPr/>
          <p:nvPr/>
        </p:nvSpPr>
        <p:spPr>
          <a:xfrm>
            <a:off x="3702190" y="3238330"/>
            <a:ext cx="855678" cy="18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/>
              <a:t>Docencia a DAE</a:t>
            </a:r>
          </a:p>
        </p:txBody>
      </p:sp>
      <p:sp>
        <p:nvSpPr>
          <p:cNvPr id="116" name="Rectángulo 115">
            <a:extLst>
              <a:ext uri="{FF2B5EF4-FFF2-40B4-BE49-F238E27FC236}">
                <a16:creationId xmlns:a16="http://schemas.microsoft.com/office/drawing/2014/main" id="{BCD979E5-6E3B-4A9C-95BA-EFA1EDC0CC0C}"/>
              </a:ext>
            </a:extLst>
          </p:cNvPr>
          <p:cNvSpPr/>
          <p:nvPr/>
        </p:nvSpPr>
        <p:spPr>
          <a:xfrm>
            <a:off x="2004723" y="4354108"/>
            <a:ext cx="855678" cy="13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/>
              <a:t>Docencia a CP</a:t>
            </a:r>
          </a:p>
        </p:txBody>
      </p:sp>
      <p:sp>
        <p:nvSpPr>
          <p:cNvPr id="118" name="Rectángulo 117">
            <a:extLst>
              <a:ext uri="{FF2B5EF4-FFF2-40B4-BE49-F238E27FC236}">
                <a16:creationId xmlns:a16="http://schemas.microsoft.com/office/drawing/2014/main" id="{F8D6FADC-3203-454D-BEC6-932DE65AED25}"/>
              </a:ext>
            </a:extLst>
          </p:cNvPr>
          <p:cNvSpPr/>
          <p:nvPr/>
        </p:nvSpPr>
        <p:spPr>
          <a:xfrm>
            <a:off x="3182004" y="4339810"/>
            <a:ext cx="855678" cy="146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/>
              <a:t>DAE a CP</a:t>
            </a:r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2BD07FD1-DC5B-4C36-A05A-CC1F9F1BD478}"/>
              </a:ext>
            </a:extLst>
          </p:cNvPr>
          <p:cNvSpPr/>
          <p:nvPr/>
        </p:nvSpPr>
        <p:spPr>
          <a:xfrm>
            <a:off x="7108767" y="2754815"/>
            <a:ext cx="724103" cy="98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/>
              <a:t>El alumno</a:t>
            </a:r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F33F67A7-CE38-419B-AAF9-48759BFBA16E}"/>
              </a:ext>
            </a:extLst>
          </p:cNvPr>
          <p:cNvSpPr/>
          <p:nvPr/>
        </p:nvSpPr>
        <p:spPr>
          <a:xfrm>
            <a:off x="7597471" y="1747435"/>
            <a:ext cx="724103" cy="98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/>
              <a:t>El alumno</a:t>
            </a:r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93A75EF2-B6BF-4AE8-96A2-18B3CC42BE4A}"/>
              </a:ext>
            </a:extLst>
          </p:cNvPr>
          <p:cNvSpPr/>
          <p:nvPr/>
        </p:nvSpPr>
        <p:spPr>
          <a:xfrm>
            <a:off x="2580022" y="5478019"/>
            <a:ext cx="855678" cy="146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800" b="1" dirty="0"/>
              <a:t>CP a alumno</a:t>
            </a:r>
          </a:p>
        </p:txBody>
      </p:sp>
    </p:spTree>
    <p:extLst>
      <p:ext uri="{BB962C8B-B14F-4D97-AF65-F5344CB8AC3E}">
        <p14:creationId xmlns:p14="http://schemas.microsoft.com/office/powerpoint/2010/main" val="733735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01" t="15982" r="37149" b="7802"/>
          <a:stretch/>
        </p:blipFill>
        <p:spPr>
          <a:xfrm>
            <a:off x="2962656" y="91440"/>
            <a:ext cx="8778241" cy="6025896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1764792" y="4343400"/>
            <a:ext cx="1335024" cy="886968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echa derecha 6"/>
          <p:cNvSpPr/>
          <p:nvPr/>
        </p:nvSpPr>
        <p:spPr>
          <a:xfrm>
            <a:off x="1764792" y="5511722"/>
            <a:ext cx="1335024" cy="886968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0" y="5751576"/>
            <a:ext cx="1115568" cy="1106424"/>
          </a:xfrm>
          <a:prstGeom prst="rect">
            <a:avLst/>
          </a:prstGeom>
          <a:solidFill>
            <a:srgbClr val="255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/>
          <p:cNvSpPr txBox="1"/>
          <p:nvPr/>
        </p:nvSpPr>
        <p:spPr>
          <a:xfrm>
            <a:off x="4498848" y="3438144"/>
            <a:ext cx="38130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1600" dirty="0" smtClean="0"/>
              <a:t>Prof. </a:t>
            </a:r>
            <a:r>
              <a:rPr lang="es-CL" sz="1600" dirty="0" err="1" smtClean="0"/>
              <a:t>Mónika</a:t>
            </a:r>
            <a:r>
              <a:rPr lang="es-CL" sz="1600" dirty="0" smtClean="0"/>
              <a:t> Valdenegro </a:t>
            </a:r>
            <a:r>
              <a:rPr lang="es-CL" sz="1600" dirty="0"/>
              <a:t>E</a:t>
            </a:r>
            <a:r>
              <a:rPr lang="es-CL" sz="1600" dirty="0" smtClean="0"/>
              <a:t>spinoza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108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BF572-3FB5-4488-8F1F-9EF7C0736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CONSEJOS</a:t>
            </a:r>
            <a:endParaRPr lang="es-CL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EC73243-E8F0-4FD1-B877-4EFF0416A5BC}"/>
              </a:ext>
            </a:extLst>
          </p:cNvPr>
          <p:cNvSpPr/>
          <p:nvPr/>
        </p:nvSpPr>
        <p:spPr>
          <a:xfrm>
            <a:off x="367645" y="1612205"/>
            <a:ext cx="1138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000" b="1" u="sng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Antes de la práctica: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Conocer previamente el centro de práctica, al menos remotamente</a:t>
            </a:r>
          </a:p>
        </p:txBody>
      </p: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3093FB8-A0C0-4D78-B258-7C1E75F4C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6" y="160711"/>
            <a:ext cx="3685039" cy="931166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0BD3497B-B903-4AFE-B0FC-B1293251816F}"/>
              </a:ext>
            </a:extLst>
          </p:cNvPr>
          <p:cNvGrpSpPr/>
          <p:nvPr/>
        </p:nvGrpSpPr>
        <p:grpSpPr>
          <a:xfrm>
            <a:off x="4447864" y="2347865"/>
            <a:ext cx="3296269" cy="358129"/>
            <a:chOff x="3158125" y="239951"/>
            <a:chExt cx="1476624" cy="1476624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DAD4C533-C013-422D-BC76-868569B19926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ángulo: esquinas redondeadas 4">
              <a:extLst>
                <a:ext uri="{FF2B5EF4-FFF2-40B4-BE49-F238E27FC236}">
                  <a16:creationId xmlns:a16="http://schemas.microsoft.com/office/drawing/2014/main" id="{43912313-5FFE-4D57-A2CC-DEF438075285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5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Centro de práctica</a:t>
              </a:r>
            </a:p>
          </p:txBody>
        </p:sp>
      </p:grp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37500F7-250F-4E7E-874E-B5E1DE376DF9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 flipH="1">
            <a:off x="1369332" y="2705994"/>
            <a:ext cx="4726667" cy="639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A426AEF9-4D4D-4DD0-9160-6A0F0F98548B}"/>
              </a:ext>
            </a:extLst>
          </p:cNvPr>
          <p:cNvGrpSpPr/>
          <p:nvPr/>
        </p:nvGrpSpPr>
        <p:grpSpPr>
          <a:xfrm>
            <a:off x="367644" y="3345130"/>
            <a:ext cx="2003375" cy="817687"/>
            <a:chOff x="3158125" y="239951"/>
            <a:chExt cx="1476624" cy="1476624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A4BAB796-5DC8-403B-AA4C-2E64682F4537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: esquinas redondeadas 4">
              <a:extLst>
                <a:ext uri="{FF2B5EF4-FFF2-40B4-BE49-F238E27FC236}">
                  <a16:creationId xmlns:a16="http://schemas.microsoft.com/office/drawing/2014/main" id="{CFEF6980-A53A-43DD-B1FB-1DE0281EEE28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Empresa tradicional o pyme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E0DA557-81AE-4902-B3BB-D82294B4A730}"/>
              </a:ext>
            </a:extLst>
          </p:cNvPr>
          <p:cNvGrpSpPr/>
          <p:nvPr/>
        </p:nvGrpSpPr>
        <p:grpSpPr>
          <a:xfrm>
            <a:off x="2433013" y="3342319"/>
            <a:ext cx="2246550" cy="817687"/>
            <a:chOff x="3158125" y="239951"/>
            <a:chExt cx="1476624" cy="1476624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AA262660-D6FD-457B-AE3D-63ECC38FAC46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ángulo: esquinas redondeadas 4">
              <a:extLst>
                <a:ext uri="{FF2B5EF4-FFF2-40B4-BE49-F238E27FC236}">
                  <a16:creationId xmlns:a16="http://schemas.microsoft.com/office/drawing/2014/main" id="{363AA28C-2895-4ECB-B782-DF9D8CAE1307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Laboratorio o centro de investigación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558CA11-72F9-436A-847B-2A9ED131C9CF}"/>
              </a:ext>
            </a:extLst>
          </p:cNvPr>
          <p:cNvGrpSpPr/>
          <p:nvPr/>
        </p:nvGrpSpPr>
        <p:grpSpPr>
          <a:xfrm>
            <a:off x="4761865" y="3327115"/>
            <a:ext cx="2389896" cy="832095"/>
            <a:chOff x="3158125" y="239951"/>
            <a:chExt cx="1476624" cy="1476624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D8B1FCBD-85CD-4A3D-B1B0-009DD6CCC0E4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: esquinas redondeadas 4">
              <a:extLst>
                <a:ext uri="{FF2B5EF4-FFF2-40B4-BE49-F238E27FC236}">
                  <a16:creationId xmlns:a16="http://schemas.microsoft.com/office/drawing/2014/main" id="{C4D9EEBC-381E-4D66-A6AC-FD211EDA1ACD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Centro de transferencia tecnológica</a:t>
              </a:r>
            </a:p>
          </p:txBody>
        </p:sp>
      </p:grp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B017E829-2A03-4867-9494-8C5AB09BBB48}"/>
              </a:ext>
            </a:extLst>
          </p:cNvPr>
          <p:cNvCxnSpPr>
            <a:cxnSpLocks/>
            <a:stCxn id="7" idx="2"/>
            <a:endCxn id="15" idx="0"/>
          </p:cNvCxnSpPr>
          <p:nvPr/>
        </p:nvCxnSpPr>
        <p:spPr>
          <a:xfrm flipH="1">
            <a:off x="3556288" y="2705994"/>
            <a:ext cx="2539711" cy="6762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2AEE7BB-FFF3-4064-BFC2-D3774EE34299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 flipH="1">
            <a:off x="5956813" y="2688511"/>
            <a:ext cx="139186" cy="6386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A9380DE-A97F-4BE7-925F-F3ECD6D5FECB}"/>
              </a:ext>
            </a:extLst>
          </p:cNvPr>
          <p:cNvGrpSpPr/>
          <p:nvPr/>
        </p:nvGrpSpPr>
        <p:grpSpPr>
          <a:xfrm>
            <a:off x="7238086" y="3334320"/>
            <a:ext cx="2491863" cy="838875"/>
            <a:chOff x="3158125" y="239951"/>
            <a:chExt cx="1476624" cy="1476624"/>
          </a:xfrm>
        </p:grpSpPr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E4AE159A-D2CC-4515-A2F4-3D2399E71EA5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: esquinas redondeadas 4">
              <a:extLst>
                <a:ext uri="{FF2B5EF4-FFF2-40B4-BE49-F238E27FC236}">
                  <a16:creationId xmlns:a16="http://schemas.microsoft.com/office/drawing/2014/main" id="{26C65B01-07C9-4FEB-92CA-79AB05F664DD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dirty="0" err="1" smtClean="0">
                  <a:solidFill>
                    <a:schemeClr val="bg1"/>
                  </a:solidFill>
                  <a:ea typeface="Verdana" panose="020B0604030504040204" pitchFamily="34" charset="0"/>
                </a:rPr>
                <a:t>Órganismos</a:t>
              </a:r>
              <a:r>
                <a:rPr lang="es-ES" sz="1600" b="1" dirty="0" smtClean="0">
                  <a:solidFill>
                    <a:schemeClr val="bg1"/>
                  </a:solidFill>
                  <a:ea typeface="Verdana" panose="020B0604030504040204" pitchFamily="34" charset="0"/>
                </a:rPr>
                <a:t> </a:t>
              </a:r>
              <a:r>
                <a:rPr lang="es-ES" sz="1600" b="1" dirty="0">
                  <a:solidFill>
                    <a:schemeClr val="bg1"/>
                  </a:solidFill>
                  <a:ea typeface="Verdana" panose="020B0604030504040204" pitchFamily="34" charset="0"/>
                </a:rPr>
                <a:t>de la administración del estado</a:t>
              </a:r>
              <a:endParaRPr lang="es-ES" sz="16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79D0799D-29A6-40D3-B5C8-D054035E21F9}"/>
              </a:ext>
            </a:extLst>
          </p:cNvPr>
          <p:cNvCxnSpPr>
            <a:cxnSpLocks/>
            <a:stCxn id="8" idx="2"/>
            <a:endCxn id="26" idx="0"/>
          </p:cNvCxnSpPr>
          <p:nvPr/>
        </p:nvCxnSpPr>
        <p:spPr>
          <a:xfrm>
            <a:off x="6095999" y="2688511"/>
            <a:ext cx="2388019" cy="6458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o 29">
            <a:extLst>
              <a:ext uri="{FF2B5EF4-FFF2-40B4-BE49-F238E27FC236}">
                <a16:creationId xmlns:a16="http://schemas.microsoft.com/office/drawing/2014/main" id="{02CBFF0B-4304-4881-A9F5-FDD785F86299}"/>
              </a:ext>
            </a:extLst>
          </p:cNvPr>
          <p:cNvGrpSpPr/>
          <p:nvPr/>
        </p:nvGrpSpPr>
        <p:grpSpPr>
          <a:xfrm>
            <a:off x="237137" y="4568850"/>
            <a:ext cx="2246550" cy="838875"/>
            <a:chOff x="3158125" y="239951"/>
            <a:chExt cx="1476624" cy="1476624"/>
          </a:xfrm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9615A99C-79A2-4A36-823D-38D4827FA209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ángulo: esquinas redondeadas 4">
              <a:extLst>
                <a:ext uri="{FF2B5EF4-FFF2-40B4-BE49-F238E27FC236}">
                  <a16:creationId xmlns:a16="http://schemas.microsoft.com/office/drawing/2014/main" id="{7B4424CE-D658-4CB3-ACAA-D14B876C7263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b="1" dirty="0">
                  <a:latin typeface="Verdana" panose="020B0604030504040204" pitchFamily="34" charset="0"/>
                  <a:ea typeface="Verdana" panose="020B0604030504040204" pitchFamily="34" charset="0"/>
                </a:rPr>
                <a:t>Datos de suelo, clima, principales manejos de las especies cultivadas</a:t>
              </a:r>
              <a:endParaRPr lang="es-ES" sz="10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F453E130-A931-4345-A641-2428FFFFA86D}"/>
              </a:ext>
            </a:extLst>
          </p:cNvPr>
          <p:cNvCxnSpPr>
            <a:cxnSpLocks/>
            <a:stCxn id="11" idx="2"/>
            <a:endCxn id="32" idx="0"/>
          </p:cNvCxnSpPr>
          <p:nvPr/>
        </p:nvCxnSpPr>
        <p:spPr>
          <a:xfrm flipH="1">
            <a:off x="1360412" y="4162817"/>
            <a:ext cx="8920" cy="4469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o 35">
            <a:extLst>
              <a:ext uri="{FF2B5EF4-FFF2-40B4-BE49-F238E27FC236}">
                <a16:creationId xmlns:a16="http://schemas.microsoft.com/office/drawing/2014/main" id="{CA1C46BD-BE69-4961-88F3-CF0C45FFFFE4}"/>
              </a:ext>
            </a:extLst>
          </p:cNvPr>
          <p:cNvGrpSpPr/>
          <p:nvPr/>
        </p:nvGrpSpPr>
        <p:grpSpPr>
          <a:xfrm>
            <a:off x="2571992" y="4568850"/>
            <a:ext cx="2246550" cy="838875"/>
            <a:chOff x="3158125" y="239951"/>
            <a:chExt cx="1476624" cy="1476624"/>
          </a:xfrm>
        </p:grpSpPr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id="{E71D4A82-E7C4-4A9E-8B9C-CC6A7FCAD2C2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ángulo: esquinas redondeadas 4">
              <a:extLst>
                <a:ext uri="{FF2B5EF4-FFF2-40B4-BE49-F238E27FC236}">
                  <a16:creationId xmlns:a16="http://schemas.microsoft.com/office/drawing/2014/main" id="{FD61226D-AD34-4FD7-B6FC-F1BAF1EB02B7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b="1" dirty="0">
                  <a:latin typeface="Verdana" panose="020B0604030504040204" pitchFamily="34" charset="0"/>
                  <a:ea typeface="Verdana" panose="020B0604030504040204" pitchFamily="34" charset="0"/>
                </a:rPr>
                <a:t>Principales líneas de investigación, ensayos actuales</a:t>
              </a:r>
              <a:endParaRPr lang="es-ES" sz="10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496CE748-65F0-42BC-817D-1B062294FAA8}"/>
              </a:ext>
            </a:extLst>
          </p:cNvPr>
          <p:cNvCxnSpPr>
            <a:cxnSpLocks/>
            <a:stCxn id="14" idx="2"/>
            <a:endCxn id="38" idx="0"/>
          </p:cNvCxnSpPr>
          <p:nvPr/>
        </p:nvCxnSpPr>
        <p:spPr>
          <a:xfrm>
            <a:off x="3556288" y="4160006"/>
            <a:ext cx="138979" cy="4497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o 40">
            <a:extLst>
              <a:ext uri="{FF2B5EF4-FFF2-40B4-BE49-F238E27FC236}">
                <a16:creationId xmlns:a16="http://schemas.microsoft.com/office/drawing/2014/main" id="{DE9693BE-2845-4AD3-97DE-3B5BC57C41EA}"/>
              </a:ext>
            </a:extLst>
          </p:cNvPr>
          <p:cNvGrpSpPr/>
          <p:nvPr/>
        </p:nvGrpSpPr>
        <p:grpSpPr>
          <a:xfrm>
            <a:off x="4906846" y="4568850"/>
            <a:ext cx="2246550" cy="838875"/>
            <a:chOff x="3158125" y="239951"/>
            <a:chExt cx="1476624" cy="1476624"/>
          </a:xfrm>
        </p:grpSpPr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4ED037ED-4945-4266-B89F-00141A1FEC68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ctángulo: esquinas redondeadas 4">
              <a:extLst>
                <a:ext uri="{FF2B5EF4-FFF2-40B4-BE49-F238E27FC236}">
                  <a16:creationId xmlns:a16="http://schemas.microsoft.com/office/drawing/2014/main" id="{571B15B2-425A-4024-B4AE-FBAA56009357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b="1" dirty="0">
                  <a:latin typeface="Verdana" panose="020B0604030504040204" pitchFamily="34" charset="0"/>
                  <a:ea typeface="Verdana" panose="020B0604030504040204" pitchFamily="34" charset="0"/>
                </a:rPr>
                <a:t>Área de influencia, instrumentos de transferencia,  </a:t>
              </a:r>
              <a:endParaRPr lang="es-ES" sz="10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015FFE7A-EFC1-4590-9444-654AE3A58B2B}"/>
              </a:ext>
            </a:extLst>
          </p:cNvPr>
          <p:cNvCxnSpPr>
            <a:cxnSpLocks/>
            <a:stCxn id="18" idx="2"/>
            <a:endCxn id="43" idx="0"/>
          </p:cNvCxnSpPr>
          <p:nvPr/>
        </p:nvCxnSpPr>
        <p:spPr>
          <a:xfrm>
            <a:off x="5956813" y="4118591"/>
            <a:ext cx="73308" cy="4912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upo 45">
            <a:extLst>
              <a:ext uri="{FF2B5EF4-FFF2-40B4-BE49-F238E27FC236}">
                <a16:creationId xmlns:a16="http://schemas.microsoft.com/office/drawing/2014/main" id="{EC9F2A82-A047-4F31-9777-267243C84412}"/>
              </a:ext>
            </a:extLst>
          </p:cNvPr>
          <p:cNvGrpSpPr/>
          <p:nvPr/>
        </p:nvGrpSpPr>
        <p:grpSpPr>
          <a:xfrm>
            <a:off x="7233067" y="4562349"/>
            <a:ext cx="2466885" cy="838875"/>
            <a:chOff x="3158125" y="239951"/>
            <a:chExt cx="1476624" cy="1476624"/>
          </a:xfrm>
        </p:grpSpPr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id="{608AA7D0-0A2F-40DC-A76C-B620E8E5DFD8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ectángulo: esquinas redondeadas 4">
              <a:extLst>
                <a:ext uri="{FF2B5EF4-FFF2-40B4-BE49-F238E27FC236}">
                  <a16:creationId xmlns:a16="http://schemas.microsoft.com/office/drawing/2014/main" id="{222BBD66-7BDD-4BFF-B4A1-750E10FF8641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b="1" dirty="0">
                  <a:latin typeface="Verdana" panose="020B0604030504040204" pitchFamily="34" charset="0"/>
                  <a:ea typeface="Verdana" panose="020B0604030504040204" pitchFamily="34" charset="0"/>
                </a:rPr>
                <a:t>Área de influencia, instrumentos de transferencia,  </a:t>
              </a:r>
              <a:endParaRPr lang="es-ES" sz="10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AE06C7CE-9C6C-4D52-AE05-9B5519B9B98B}"/>
              </a:ext>
            </a:extLst>
          </p:cNvPr>
          <p:cNvCxnSpPr>
            <a:cxnSpLocks/>
            <a:stCxn id="26" idx="2"/>
            <a:endCxn id="48" idx="0"/>
          </p:cNvCxnSpPr>
          <p:nvPr/>
        </p:nvCxnSpPr>
        <p:spPr>
          <a:xfrm flipH="1">
            <a:off x="8466510" y="4173195"/>
            <a:ext cx="17508" cy="4301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upo 50">
            <a:extLst>
              <a:ext uri="{FF2B5EF4-FFF2-40B4-BE49-F238E27FC236}">
                <a16:creationId xmlns:a16="http://schemas.microsoft.com/office/drawing/2014/main" id="{5AC09790-0BF5-44DE-BDF7-6B60E5871561}"/>
              </a:ext>
            </a:extLst>
          </p:cNvPr>
          <p:cNvGrpSpPr/>
          <p:nvPr/>
        </p:nvGrpSpPr>
        <p:grpSpPr>
          <a:xfrm>
            <a:off x="9805710" y="3313132"/>
            <a:ext cx="2307994" cy="838875"/>
            <a:chOff x="3158125" y="239951"/>
            <a:chExt cx="1476624" cy="1476624"/>
          </a:xfrm>
        </p:grpSpPr>
        <p:sp>
          <p:nvSpPr>
            <p:cNvPr id="52" name="Rectángulo: esquinas redondeadas 51">
              <a:extLst>
                <a:ext uri="{FF2B5EF4-FFF2-40B4-BE49-F238E27FC236}">
                  <a16:creationId xmlns:a16="http://schemas.microsoft.com/office/drawing/2014/main" id="{19859C3F-5F72-4AC1-ACAB-4BD2C4A9E320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Rectángulo: esquinas redondeadas 4">
              <a:extLst>
                <a:ext uri="{FF2B5EF4-FFF2-40B4-BE49-F238E27FC236}">
                  <a16:creationId xmlns:a16="http://schemas.microsoft.com/office/drawing/2014/main" id="{16A67D60-DD6E-43B8-B028-810C95D34279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Departamento técnico de organización central</a:t>
              </a:r>
            </a:p>
          </p:txBody>
        </p:sp>
      </p:grp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1E40F57C-D39F-4E39-9929-680D4A463085}"/>
              </a:ext>
            </a:extLst>
          </p:cNvPr>
          <p:cNvCxnSpPr>
            <a:cxnSpLocks/>
            <a:stCxn id="7" idx="2"/>
            <a:endCxn id="52" idx="0"/>
          </p:cNvCxnSpPr>
          <p:nvPr/>
        </p:nvCxnSpPr>
        <p:spPr>
          <a:xfrm>
            <a:off x="6095999" y="2705994"/>
            <a:ext cx="4863708" cy="6071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upo 55">
            <a:extLst>
              <a:ext uri="{FF2B5EF4-FFF2-40B4-BE49-F238E27FC236}">
                <a16:creationId xmlns:a16="http://schemas.microsoft.com/office/drawing/2014/main" id="{7A4AF1E3-B72D-46C3-BED6-008009DD1EF2}"/>
              </a:ext>
            </a:extLst>
          </p:cNvPr>
          <p:cNvGrpSpPr/>
          <p:nvPr/>
        </p:nvGrpSpPr>
        <p:grpSpPr>
          <a:xfrm>
            <a:off x="9809621" y="4543478"/>
            <a:ext cx="2246550" cy="838875"/>
            <a:chOff x="3158125" y="239951"/>
            <a:chExt cx="1476624" cy="1476624"/>
          </a:xfrm>
        </p:grpSpPr>
        <p:sp>
          <p:nvSpPr>
            <p:cNvPr id="57" name="Rectángulo: esquinas redondeadas 56">
              <a:extLst>
                <a:ext uri="{FF2B5EF4-FFF2-40B4-BE49-F238E27FC236}">
                  <a16:creationId xmlns:a16="http://schemas.microsoft.com/office/drawing/2014/main" id="{2C895CFD-437B-4358-BD2C-B0C65500C529}"/>
                </a:ext>
              </a:extLst>
            </p:cNvPr>
            <p:cNvSpPr/>
            <p:nvPr/>
          </p:nvSpPr>
          <p:spPr>
            <a:xfrm>
              <a:off x="3158125" y="239951"/>
              <a:ext cx="1476624" cy="147662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Rectángulo: esquinas redondeadas 4">
              <a:extLst>
                <a:ext uri="{FF2B5EF4-FFF2-40B4-BE49-F238E27FC236}">
                  <a16:creationId xmlns:a16="http://schemas.microsoft.com/office/drawing/2014/main" id="{172A6C16-F3D8-4423-8C44-F7995EE7B5E2}"/>
                </a:ext>
              </a:extLst>
            </p:cNvPr>
            <p:cNvSpPr txBox="1"/>
            <p:nvPr/>
          </p:nvSpPr>
          <p:spPr>
            <a:xfrm>
              <a:off x="3230208" y="312034"/>
              <a:ext cx="1332458" cy="1332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000" b="1" dirty="0">
                  <a:latin typeface="Verdana" panose="020B0604030504040204" pitchFamily="34" charset="0"/>
                  <a:ea typeface="Verdana" panose="020B0604030504040204" pitchFamily="34" charset="0"/>
                </a:rPr>
                <a:t>Área de influencia, instrumentos de transferencia,  </a:t>
              </a:r>
              <a:endParaRPr lang="es-ES" sz="1000" b="1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FE94AFA3-6F8A-4D1B-AED7-3DA6FBA202C2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10937915" y="4111057"/>
            <a:ext cx="21792" cy="4324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/>
          <p:cNvSpPr/>
          <p:nvPr/>
        </p:nvSpPr>
        <p:spPr>
          <a:xfrm>
            <a:off x="0" y="5751576"/>
            <a:ext cx="1115568" cy="1106424"/>
          </a:xfrm>
          <a:prstGeom prst="rect">
            <a:avLst/>
          </a:prstGeom>
          <a:solidFill>
            <a:srgbClr val="255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87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BF572-3FB5-4488-8F1F-9EF7C0736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CONSEJOS</a:t>
            </a:r>
            <a:endParaRPr lang="es-CL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EC73243-E8F0-4FD1-B877-4EFF0416A5BC}"/>
              </a:ext>
            </a:extLst>
          </p:cNvPr>
          <p:cNvSpPr/>
          <p:nvPr/>
        </p:nvSpPr>
        <p:spPr>
          <a:xfrm>
            <a:off x="367644" y="1612205"/>
            <a:ext cx="116789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b="1" u="sng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Durante la práctica</a:t>
            </a:r>
            <a:r>
              <a:rPr lang="es-ES" b="1" u="sng" dirty="0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lvl="0"/>
            <a:endParaRPr lang="es-ES" b="1" u="sng" dirty="0">
              <a:solidFill>
                <a:srgbClr val="3D6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Presentarse correctamente con </a:t>
            </a:r>
            <a:r>
              <a:rPr lang="es-ES" b="1" dirty="0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 supervisor.</a:t>
            </a:r>
            <a:endParaRPr lang="es-ES" b="1" dirty="0">
              <a:solidFill>
                <a:srgbClr val="3D6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Saludar a quienes vea durante el día dentro de su área de trabajo.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Sacar fotografías de las labores realizadas paso a paso con permiso del </a:t>
            </a:r>
            <a:r>
              <a:rPr lang="es-ES" b="1" dirty="0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supervisor.</a:t>
            </a:r>
            <a:endParaRPr lang="es-ES" b="1" dirty="0">
              <a:solidFill>
                <a:srgbClr val="3D6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Sacar fotografías a instrumentos y herramientas.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Sacar fotografías de indumentaria de trabajo.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aceptar condiciones perjudiciales para la salud.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Armar </a:t>
            </a: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una bitácora escrita </a:t>
            </a:r>
            <a:r>
              <a:rPr lang="es-ES" b="1" dirty="0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del proceso productivo en el que se inserte, con el mayor detalle, en </a:t>
            </a: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horario que no interrumpa sus labores: describir hora, lugar, acción, entorno, herramientas, indumentaria, </a:t>
            </a:r>
            <a:r>
              <a:rPr lang="es-ES" b="1" dirty="0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proceso productivo completo.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Describir </a:t>
            </a: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condiciones de trabajo.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Ofrecer </a:t>
            </a: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(no imponer) alternativas dentro de las posibilidades.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ES" b="1" dirty="0">
              <a:solidFill>
                <a:srgbClr val="3D6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3093FB8-A0C0-4D78-B258-7C1E75F4C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6" y="160711"/>
            <a:ext cx="3685039" cy="93116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5751576"/>
            <a:ext cx="1115568" cy="1106424"/>
          </a:xfrm>
          <a:prstGeom prst="rect">
            <a:avLst/>
          </a:prstGeom>
          <a:solidFill>
            <a:srgbClr val="255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9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BF572-3FB5-4488-8F1F-9EF7C0736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CONSEJOS</a:t>
            </a:r>
            <a:endParaRPr lang="es-CL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EC73243-E8F0-4FD1-B877-4EFF0416A5BC}"/>
              </a:ext>
            </a:extLst>
          </p:cNvPr>
          <p:cNvSpPr/>
          <p:nvPr/>
        </p:nvSpPr>
        <p:spPr>
          <a:xfrm>
            <a:off x="367644" y="1612205"/>
            <a:ext cx="116789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u="sng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Después </a:t>
            </a:r>
            <a:r>
              <a:rPr lang="es-ES" b="1" u="sng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la práctica (al término de las horas).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Mantener contacto con el supervisor (posibles trabajos a futuro).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Concluir acerca del </a:t>
            </a:r>
            <a:r>
              <a:rPr lang="es-ES" b="1" dirty="0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sistema productivo analizado.</a:t>
            </a:r>
            <a:endParaRPr lang="es-ES" b="1" dirty="0">
              <a:solidFill>
                <a:srgbClr val="3D6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Recibir la retroalimentación por parte del supervisor(a).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ES" b="1" dirty="0">
              <a:solidFill>
                <a:srgbClr val="3D6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3093FB8-A0C0-4D78-B258-7C1E75F4C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6" y="160711"/>
            <a:ext cx="3685039" cy="93116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5751576"/>
            <a:ext cx="1115568" cy="1106424"/>
          </a:xfrm>
          <a:prstGeom prst="rect">
            <a:avLst/>
          </a:prstGeom>
          <a:solidFill>
            <a:srgbClr val="255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99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CC7D8-8119-42E2-8CE3-BAFBC19B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612"/>
            <a:ext cx="10515600" cy="1325563"/>
          </a:xfrm>
        </p:spPr>
        <p:txBody>
          <a:bodyPr/>
          <a:lstStyle/>
          <a:p>
            <a:r>
              <a:rPr lang="es-ES" b="1" dirty="0"/>
              <a:t>OBJETIVOS</a:t>
            </a:r>
            <a:endParaRPr lang="es-CL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25983531"/>
              </p:ext>
            </p:extLst>
          </p:nvPr>
        </p:nvGraphicFramePr>
        <p:xfrm>
          <a:off x="1134533" y="1812175"/>
          <a:ext cx="10413302" cy="3664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15133FA-6769-4210-BE0F-6F1FAE8A01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6" y="160711"/>
            <a:ext cx="3685039" cy="93116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1450" y="5943600"/>
            <a:ext cx="885825" cy="733425"/>
          </a:xfrm>
          <a:prstGeom prst="rect">
            <a:avLst/>
          </a:prstGeom>
          <a:solidFill>
            <a:srgbClr val="255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89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0631" y="580664"/>
            <a:ext cx="6181344" cy="900967"/>
          </a:xfrm>
        </p:spPr>
        <p:txBody>
          <a:bodyPr>
            <a:noAutofit/>
          </a:bodyPr>
          <a:lstStyle/>
          <a:p>
            <a:r>
              <a:rPr lang="es-CL" sz="7200" dirty="0" smtClean="0"/>
              <a:t>¿Preguntas?</a:t>
            </a:r>
            <a:endParaRPr lang="en-US" sz="7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72" y="2310011"/>
            <a:ext cx="6389751" cy="335977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5751576"/>
            <a:ext cx="1115568" cy="1106424"/>
          </a:xfrm>
          <a:prstGeom prst="rect">
            <a:avLst/>
          </a:prstGeom>
          <a:solidFill>
            <a:srgbClr val="2558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6601" t="58254" r="66645" b="7802"/>
          <a:stretch/>
        </p:blipFill>
        <p:spPr>
          <a:xfrm>
            <a:off x="7333489" y="2436968"/>
            <a:ext cx="4175262" cy="26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78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87874" y="3616569"/>
            <a:ext cx="7010400" cy="1706545"/>
          </a:xfrm>
        </p:spPr>
        <p:txBody>
          <a:bodyPr>
            <a:normAutofit fontScale="90000"/>
          </a:bodyPr>
          <a:lstStyle/>
          <a:p>
            <a:pPr algn="r"/>
            <a:r>
              <a:rPr lang="es-CL" dirty="0" smtClean="0"/>
              <a:t>Charla informativa </a:t>
            </a:r>
            <a:br>
              <a:rPr lang="es-CL" dirty="0" smtClean="0"/>
            </a:br>
            <a:r>
              <a:rPr lang="es-CL" dirty="0" smtClean="0"/>
              <a:t>Operaciones Agrícolas 2</a:t>
            </a:r>
            <a:br>
              <a:rPr lang="es-CL" dirty="0" smtClean="0"/>
            </a:br>
            <a:r>
              <a:rPr lang="es-CL" sz="2200" dirty="0" smtClean="0"/>
              <a:t>Jueves 5 de noviembre</a:t>
            </a:r>
            <a:br>
              <a:rPr lang="es-CL" sz="2200" dirty="0" smtClean="0"/>
            </a:br>
            <a:r>
              <a:rPr lang="es-CL" sz="2200" dirty="0" smtClean="0"/>
              <a:t/>
            </a:r>
            <a:br>
              <a:rPr lang="es-CL" sz="2200" dirty="0" smtClean="0"/>
            </a:br>
            <a:r>
              <a:rPr lang="es-CL" sz="2200" dirty="0" smtClean="0"/>
              <a:t/>
            </a:r>
            <a:br>
              <a:rPr lang="es-CL" sz="2200" dirty="0" smtClean="0"/>
            </a:br>
            <a:r>
              <a:rPr lang="es-CL" sz="2200" dirty="0" smtClean="0"/>
              <a:t>Dra. </a:t>
            </a:r>
            <a:r>
              <a:rPr lang="es-CL" sz="2200" dirty="0" err="1" smtClean="0"/>
              <a:t>Mónika</a:t>
            </a:r>
            <a:r>
              <a:rPr lang="es-CL" sz="2200" dirty="0" smtClean="0"/>
              <a:t> Valdenegro</a:t>
            </a:r>
            <a:br>
              <a:rPr lang="es-CL" sz="2200" dirty="0" smtClean="0"/>
            </a:br>
            <a:r>
              <a:rPr lang="es-CL" sz="2200" dirty="0" smtClean="0"/>
              <a:t/>
            </a:r>
            <a:br>
              <a:rPr lang="es-CL" sz="2200" dirty="0" smtClean="0"/>
            </a:br>
            <a:r>
              <a:rPr lang="es-CL" sz="2200" dirty="0" smtClean="0"/>
              <a:t>Jefa de Docencia</a:t>
            </a:r>
            <a:br>
              <a:rPr lang="es-CL" sz="2200" dirty="0" smtClean="0"/>
            </a:br>
            <a:r>
              <a:rPr lang="es-CL" sz="1800" b="1" dirty="0" smtClean="0"/>
              <a:t>monika.valdenegro@pucv.cl</a:t>
            </a:r>
            <a:endParaRPr lang="en-US" sz="1800" b="1" dirty="0"/>
          </a:p>
        </p:txBody>
      </p:sp>
      <p:sp>
        <p:nvSpPr>
          <p:cNvPr id="4" name="Rectángulo 3"/>
          <p:cNvSpPr/>
          <p:nvPr/>
        </p:nvSpPr>
        <p:spPr>
          <a:xfrm>
            <a:off x="1019175" y="0"/>
            <a:ext cx="220027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5737" t="23187" r="22005" b="8323"/>
          <a:stretch/>
        </p:blipFill>
        <p:spPr>
          <a:xfrm>
            <a:off x="256032" y="107877"/>
            <a:ext cx="11740896" cy="6750123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6207632" y="2592871"/>
            <a:ext cx="5350383" cy="378510"/>
            <a:chOff x="6160008" y="996662"/>
            <a:chExt cx="4163568" cy="493810"/>
          </a:xfrm>
        </p:grpSpPr>
        <p:sp>
          <p:nvSpPr>
            <p:cNvPr id="5" name="Rectángulo 4"/>
            <p:cNvSpPr/>
            <p:nvPr/>
          </p:nvSpPr>
          <p:spPr>
            <a:xfrm>
              <a:off x="6160008" y="1005840"/>
              <a:ext cx="1042416" cy="48463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8238744" y="1005840"/>
              <a:ext cx="1042416" cy="48463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9281160" y="1005840"/>
              <a:ext cx="1042416" cy="48463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7196328" y="996662"/>
              <a:ext cx="1042416" cy="48463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12509" t="43561" r="11211" b="43989"/>
          <a:stretch/>
        </p:blipFill>
        <p:spPr>
          <a:xfrm>
            <a:off x="2450210" y="5351689"/>
            <a:ext cx="9648825" cy="88582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1" name="Rectángulo 10"/>
          <p:cNvSpPr/>
          <p:nvPr/>
        </p:nvSpPr>
        <p:spPr>
          <a:xfrm>
            <a:off x="1712887" y="2592872"/>
            <a:ext cx="604436" cy="3785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3156965" y="2588478"/>
            <a:ext cx="569172" cy="3829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>
            <a:off x="1411985" y="2689102"/>
            <a:ext cx="25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1</a:t>
            </a:r>
            <a:endParaRPr lang="en-U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848226" y="2629481"/>
            <a:ext cx="25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2</a:t>
            </a:r>
            <a:endParaRPr lang="en-US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846533" y="2574724"/>
            <a:ext cx="25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3</a:t>
            </a:r>
            <a:endParaRPr lang="en-US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596582" y="2602049"/>
            <a:ext cx="43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3</a:t>
            </a:r>
            <a:endParaRPr lang="en-US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188659" y="2560605"/>
            <a:ext cx="25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3</a:t>
            </a:r>
            <a:endParaRPr lang="en-US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0977284" y="2602049"/>
            <a:ext cx="25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3</a:t>
            </a:r>
            <a:endParaRPr lang="en-US" b="1" dirty="0"/>
          </a:p>
        </p:txBody>
      </p:sp>
      <p:sp>
        <p:nvSpPr>
          <p:cNvPr id="19" name="Elipse 18"/>
          <p:cNvSpPr/>
          <p:nvPr/>
        </p:nvSpPr>
        <p:spPr>
          <a:xfrm>
            <a:off x="2507103" y="2146629"/>
            <a:ext cx="2080390" cy="143560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40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BF572-3FB5-4488-8F1F-9EF7C073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574" y="1295963"/>
            <a:ext cx="10515600" cy="900967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/>
              <a:t>OPERACIONES AGRÍCOLAS </a:t>
            </a:r>
            <a:r>
              <a:rPr lang="es-ES" sz="2800" b="1" dirty="0" smtClean="0"/>
              <a:t>2</a:t>
            </a:r>
            <a:br>
              <a:rPr lang="es-ES" sz="2800" b="1" dirty="0" smtClean="0"/>
            </a:br>
            <a:r>
              <a:rPr lang="es-ES" sz="2800" b="1" dirty="0" smtClean="0"/>
              <a:t>AGR 375</a:t>
            </a:r>
            <a:endParaRPr lang="es-CL" sz="28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EC73243-E8F0-4FD1-B877-4EFF0416A5BC}"/>
              </a:ext>
            </a:extLst>
          </p:cNvPr>
          <p:cNvSpPr/>
          <p:nvPr/>
        </p:nvSpPr>
        <p:spPr>
          <a:xfrm>
            <a:off x="520874" y="2934209"/>
            <a:ext cx="1138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000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Asignatura teórico-práctica realizada durante el semestre posterior a la práctica, cuyo objetivo es </a:t>
            </a:r>
            <a:r>
              <a:rPr lang="es-ES" sz="2000" b="1" dirty="0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analizar un sistema productivo en el que se inserta en su trabajo. Su </a:t>
            </a:r>
            <a:r>
              <a:rPr lang="es-ES" sz="2000" b="1" dirty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producto final es un informe y una presentación del trabajo realizado en la práctica </a:t>
            </a:r>
            <a:r>
              <a:rPr lang="es-ES" sz="2000" b="1" dirty="0" smtClean="0">
                <a:solidFill>
                  <a:srgbClr val="3D6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intermedia.</a:t>
            </a:r>
            <a:endParaRPr lang="es-ES" sz="2000" b="1" dirty="0">
              <a:solidFill>
                <a:srgbClr val="3D6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3093FB8-A0C0-4D78-B258-7C1E75F4C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6" y="160711"/>
            <a:ext cx="3685039" cy="93116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1450" y="5943600"/>
            <a:ext cx="885825" cy="733425"/>
          </a:xfrm>
          <a:prstGeom prst="rect">
            <a:avLst/>
          </a:prstGeom>
          <a:solidFill>
            <a:srgbClr val="255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42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enfoque va cambiando…</a:t>
            </a:r>
            <a:endParaRPr lang="en-U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4646839"/>
              </p:ext>
            </p:extLst>
          </p:nvPr>
        </p:nvGraphicFramePr>
        <p:xfrm>
          <a:off x="771525" y="1266092"/>
          <a:ext cx="10515600" cy="406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77" y="2705392"/>
            <a:ext cx="3096846" cy="155330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598499" y="4231148"/>
            <a:ext cx="304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 err="1" smtClean="0">
                <a:solidFill>
                  <a:schemeClr val="bg1"/>
                </a:solidFill>
              </a:rPr>
              <a:t>Op.Agrícolas</a:t>
            </a:r>
            <a:r>
              <a:rPr lang="es-CL" sz="3600" dirty="0" smtClean="0">
                <a:solidFill>
                  <a:schemeClr val="bg1"/>
                </a:solidFill>
              </a:rPr>
              <a:t> 2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333875" y="1266092"/>
            <a:ext cx="3476625" cy="4068762"/>
          </a:xfrm>
          <a:prstGeom prst="roundRect">
            <a:avLst/>
          </a:prstGeom>
          <a:noFill/>
          <a:ln w="187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98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1572" y="2827174"/>
            <a:ext cx="5020428" cy="39210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860" y="-22463"/>
            <a:ext cx="6536139" cy="28496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03628"/>
            <a:ext cx="3470988" cy="39446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988" y="2803629"/>
            <a:ext cx="3700584" cy="39446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5655861" cy="2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42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7819" y="545838"/>
            <a:ext cx="10744200" cy="900967"/>
          </a:xfrm>
        </p:spPr>
        <p:txBody>
          <a:bodyPr>
            <a:normAutofit fontScale="90000"/>
          </a:bodyPr>
          <a:lstStyle/>
          <a:p>
            <a:r>
              <a:rPr lang="es-CL" b="1" dirty="0" smtClean="0"/>
              <a:t>Enfoque y objetivos de la asignatura Operaciones Agrícolas 2: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98647" y="2030776"/>
            <a:ext cx="8055211" cy="2299290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</a:pPr>
            <a:r>
              <a:rPr lang="es-CL" sz="1800" dirty="0" smtClean="0"/>
              <a:t>Estudio  más profundo de un sistema productivo.</a:t>
            </a:r>
          </a:p>
          <a:p>
            <a:pPr algn="just">
              <a:lnSpc>
                <a:spcPct val="170000"/>
              </a:lnSpc>
            </a:pPr>
            <a:r>
              <a:rPr lang="es-CL" sz="1800" dirty="0" smtClean="0"/>
              <a:t>Análisis </a:t>
            </a:r>
            <a:r>
              <a:rPr lang="es-CL" sz="1800" dirty="0"/>
              <a:t>de la cadena agroalimentaria o </a:t>
            </a:r>
            <a:r>
              <a:rPr lang="es-CL" sz="1800" dirty="0" smtClean="0"/>
              <a:t>parte de la cadena en la que se incorpora su labor.</a:t>
            </a:r>
          </a:p>
          <a:p>
            <a:pPr algn="just">
              <a:lnSpc>
                <a:spcPct val="170000"/>
              </a:lnSpc>
            </a:pPr>
            <a:r>
              <a:rPr lang="es-CL" sz="1800" dirty="0" smtClean="0"/>
              <a:t>Estrategia de seguimiento y apoyo (profesional encargado de su labor).</a:t>
            </a:r>
          </a:p>
          <a:p>
            <a:pPr algn="just">
              <a:lnSpc>
                <a:spcPct val="170000"/>
              </a:lnSpc>
            </a:pPr>
            <a:r>
              <a:rPr lang="es-CL" sz="1800" dirty="0" smtClean="0"/>
              <a:t>Enfoque analítico y de propuestas de soluciones.</a:t>
            </a:r>
            <a:endParaRPr lang="en-US" sz="1800" dirty="0"/>
          </a:p>
        </p:txBody>
      </p:sp>
      <p:sp>
        <p:nvSpPr>
          <p:cNvPr id="4" name="Rectángulo 3"/>
          <p:cNvSpPr/>
          <p:nvPr/>
        </p:nvSpPr>
        <p:spPr>
          <a:xfrm>
            <a:off x="171450" y="5943600"/>
            <a:ext cx="885825" cy="7334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LA NUEVA CARAVANA: INVESTIGAMOS LO QUE ES UN MONOCUL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892807"/>
            <a:ext cx="2477606" cy="330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60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1" y="151742"/>
            <a:ext cx="12100560" cy="67062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6475"/>
            <a:ext cx="3139440" cy="11382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304" y="5495600"/>
            <a:ext cx="3304030" cy="12957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439" y="3547872"/>
            <a:ext cx="2865119" cy="32068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334" y="5483725"/>
            <a:ext cx="2645662" cy="12957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45" y="43616"/>
            <a:ext cx="3000375" cy="19314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1" y="1975104"/>
            <a:ext cx="3000375" cy="171958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1" y="3737356"/>
            <a:ext cx="3000375" cy="307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8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64" y="4327073"/>
            <a:ext cx="3502464" cy="25309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308" y="0"/>
            <a:ext cx="5281120" cy="3086101"/>
          </a:xfrm>
          <a:prstGeom prst="rect">
            <a:avLst/>
          </a:prstGeom>
        </p:spPr>
      </p:pic>
      <p:pic>
        <p:nvPicPr>
          <p:cNvPr id="1026" name="Picture 2" descr="Cuánto Gana un Ingeniero Agrónomo Chile? 2020 - Sueldo Salar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6" y="1973133"/>
            <a:ext cx="3010578" cy="235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647" y="0"/>
            <a:ext cx="3010579" cy="21560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647" y="4327072"/>
            <a:ext cx="3239969" cy="25799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4932" y="4327072"/>
            <a:ext cx="2939562" cy="25799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4932" y="3003915"/>
            <a:ext cx="4744811" cy="13906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4932" y="0"/>
            <a:ext cx="3949375" cy="29854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0977" y="4447167"/>
            <a:ext cx="2860744" cy="250164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9743" y="3086101"/>
            <a:ext cx="4449673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30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6513</TotalTime>
  <Words>818</Words>
  <Application>Microsoft Office PowerPoint</Application>
  <PresentationFormat>Panorámica</PresentationFormat>
  <Paragraphs>123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Verdana</vt:lpstr>
      <vt:lpstr>Tema de Office</vt:lpstr>
      <vt:lpstr>Charla informativa  Operaciones Agrícolas 2 Jueves 5 de noviembre   Dra. Mónika Valdenegro  Jefa de Docencia monika.valdenegro@pucv.cl</vt:lpstr>
      <vt:lpstr>OBJETIVOS</vt:lpstr>
      <vt:lpstr>Presentación de PowerPoint</vt:lpstr>
      <vt:lpstr>OPERACIONES AGRÍCOLAS 2 AGR 375</vt:lpstr>
      <vt:lpstr>El enfoque va cambiando…</vt:lpstr>
      <vt:lpstr>Presentación de PowerPoint</vt:lpstr>
      <vt:lpstr>Enfoque y objetivos de la asignatura Operaciones Agrícolas 2:</vt:lpstr>
      <vt:lpstr>Presentación de PowerPoint</vt:lpstr>
      <vt:lpstr>Presentación de PowerPoint</vt:lpstr>
      <vt:lpstr>Presentación de PowerPoint</vt:lpstr>
      <vt:lpstr>REQUISITOS MÍNIMOS PARA ACEPTAR UN CENTRO DE PRÁCTICA</vt:lpstr>
      <vt:lpstr>ETAPAS Y PLAZOS PRÁCTICA INTERMEDIA</vt:lpstr>
      <vt:lpstr>Cómo me preinscribo en AGR 375 OP. Agrícolas 2?</vt:lpstr>
      <vt:lpstr>Que datos necesito saber para pre-inscribir Operaciones Agrícolas 2?</vt:lpstr>
      <vt:lpstr>DIAGRAMA DE DECISIÓN</vt:lpstr>
      <vt:lpstr>Presentación de PowerPoint</vt:lpstr>
      <vt:lpstr>CONSEJOS</vt:lpstr>
      <vt:lpstr>CONSEJOS</vt:lpstr>
      <vt:lpstr>CONSEJOS</vt:lpstr>
      <vt:lpstr>¿Preguntas?</vt:lpstr>
      <vt:lpstr>Charla informativa  Operaciones Agrícolas 2 Jueves 5 de noviembre   Dra. Mónika Valdenegro  Jefa de Docencia monika.valdenegro@pucv.cl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Eamnuel Arredondo González</dc:creator>
  <cp:lastModifiedBy>Mónica</cp:lastModifiedBy>
  <cp:revision>156</cp:revision>
  <dcterms:created xsi:type="dcterms:W3CDTF">2020-01-07T15:49:09Z</dcterms:created>
  <dcterms:modified xsi:type="dcterms:W3CDTF">2020-11-05T19:17:12Z</dcterms:modified>
</cp:coreProperties>
</file>